
<file path=[Content_Types].xml><?xml version="1.0" encoding="utf-8"?>
<Types xmlns="http://schemas.openxmlformats.org/package/2006/content-types">
  <Default Extension="png" ContentType="image/png"/>
  <Default Extension="xlsm" ContentType="application/vnd.ms-excel.sheet.macroEnabled.12"/>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2.xml" ContentType="application/vnd.openxmlformats-officedocument.themeOverride+xml"/>
  <Override PartName="/ppt/notesSlides/notesSlide7.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3.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4" r:id="rId1"/>
    <p:sldMasterId id="2147483660" r:id="rId2"/>
    <p:sldMasterId id="2147483672" r:id="rId3"/>
    <p:sldMasterId id="2147483688" r:id="rId4"/>
  </p:sldMasterIdLst>
  <p:notesMasterIdLst>
    <p:notesMasterId r:id="rId24"/>
  </p:notesMasterIdLst>
  <p:handoutMasterIdLst>
    <p:handoutMasterId r:id="rId25"/>
  </p:handoutMasterIdLst>
  <p:sldIdLst>
    <p:sldId id="256" r:id="rId5"/>
    <p:sldId id="265" r:id="rId6"/>
    <p:sldId id="259" r:id="rId7"/>
    <p:sldId id="266" r:id="rId8"/>
    <p:sldId id="306" r:id="rId9"/>
    <p:sldId id="295" r:id="rId10"/>
    <p:sldId id="307" r:id="rId11"/>
    <p:sldId id="262" r:id="rId12"/>
    <p:sldId id="305" r:id="rId13"/>
    <p:sldId id="281" r:id="rId14"/>
    <p:sldId id="263" r:id="rId15"/>
    <p:sldId id="302" r:id="rId16"/>
    <p:sldId id="326" r:id="rId17"/>
    <p:sldId id="274" r:id="rId18"/>
    <p:sldId id="267" r:id="rId19"/>
    <p:sldId id="291" r:id="rId20"/>
    <p:sldId id="264" r:id="rId21"/>
    <p:sldId id="299" r:id="rId22"/>
    <p:sldId id="309" r:id="rId23"/>
  </p:sldIdLst>
  <p:sldSz cx="10688638" cy="7562850"/>
  <p:notesSz cx="6797675" cy="9872663"/>
  <p:defaultTextStyle>
    <a:defPPr>
      <a:defRPr lang="es-ES"/>
    </a:defPPr>
    <a:lvl1pPr algn="l" defTabSz="522288" rtl="0" fontAlgn="base">
      <a:spcBef>
        <a:spcPct val="0"/>
      </a:spcBef>
      <a:spcAft>
        <a:spcPct val="0"/>
      </a:spcAft>
      <a:defRPr sz="2100" kern="1200">
        <a:solidFill>
          <a:schemeClr val="tx1"/>
        </a:solidFill>
        <a:latin typeface="Calibri" charset="0"/>
        <a:ea typeface="ＭＳ Ｐゴシック" charset="0"/>
        <a:cs typeface="ＭＳ Ｐゴシック" charset="0"/>
      </a:defRPr>
    </a:lvl1pPr>
    <a:lvl2pPr marL="522288" indent="-65088" algn="l" defTabSz="522288" rtl="0" fontAlgn="base">
      <a:spcBef>
        <a:spcPct val="0"/>
      </a:spcBef>
      <a:spcAft>
        <a:spcPct val="0"/>
      </a:spcAft>
      <a:defRPr sz="2100" kern="1200">
        <a:solidFill>
          <a:schemeClr val="tx1"/>
        </a:solidFill>
        <a:latin typeface="Calibri" charset="0"/>
        <a:ea typeface="ＭＳ Ｐゴシック" charset="0"/>
        <a:cs typeface="ＭＳ Ｐゴシック" charset="0"/>
      </a:defRPr>
    </a:lvl2pPr>
    <a:lvl3pPr marL="1044575" indent="-130175" algn="l" defTabSz="522288" rtl="0" fontAlgn="base">
      <a:spcBef>
        <a:spcPct val="0"/>
      </a:spcBef>
      <a:spcAft>
        <a:spcPct val="0"/>
      </a:spcAft>
      <a:defRPr sz="2100" kern="1200">
        <a:solidFill>
          <a:schemeClr val="tx1"/>
        </a:solidFill>
        <a:latin typeface="Calibri" charset="0"/>
        <a:ea typeface="ＭＳ Ｐゴシック" charset="0"/>
        <a:cs typeface="ＭＳ Ｐゴシック" charset="0"/>
      </a:defRPr>
    </a:lvl3pPr>
    <a:lvl4pPr marL="1566863" indent="-195263" algn="l" defTabSz="522288" rtl="0" fontAlgn="base">
      <a:spcBef>
        <a:spcPct val="0"/>
      </a:spcBef>
      <a:spcAft>
        <a:spcPct val="0"/>
      </a:spcAft>
      <a:defRPr sz="2100" kern="1200">
        <a:solidFill>
          <a:schemeClr val="tx1"/>
        </a:solidFill>
        <a:latin typeface="Calibri" charset="0"/>
        <a:ea typeface="ＭＳ Ｐゴシック" charset="0"/>
        <a:cs typeface="ＭＳ Ｐゴシック" charset="0"/>
      </a:defRPr>
    </a:lvl4pPr>
    <a:lvl5pPr marL="2089150" indent="-260350" algn="l" defTabSz="522288" rtl="0" fontAlgn="base">
      <a:spcBef>
        <a:spcPct val="0"/>
      </a:spcBef>
      <a:spcAft>
        <a:spcPct val="0"/>
      </a:spcAft>
      <a:defRPr sz="2100" kern="1200">
        <a:solidFill>
          <a:schemeClr val="tx1"/>
        </a:solidFill>
        <a:latin typeface="Calibri" charset="0"/>
        <a:ea typeface="ＭＳ Ｐゴシック" charset="0"/>
        <a:cs typeface="ＭＳ Ｐゴシック" charset="0"/>
      </a:defRPr>
    </a:lvl5pPr>
    <a:lvl6pPr marL="2286000" algn="l" defTabSz="457200" rtl="0" eaLnBrk="1" latinLnBrk="0" hangingPunct="1">
      <a:defRPr sz="2100" kern="1200">
        <a:solidFill>
          <a:schemeClr val="tx1"/>
        </a:solidFill>
        <a:latin typeface="Calibri" charset="0"/>
        <a:ea typeface="ＭＳ Ｐゴシック" charset="0"/>
        <a:cs typeface="ＭＳ Ｐゴシック" charset="0"/>
      </a:defRPr>
    </a:lvl6pPr>
    <a:lvl7pPr marL="2743200" algn="l" defTabSz="457200" rtl="0" eaLnBrk="1" latinLnBrk="0" hangingPunct="1">
      <a:defRPr sz="2100" kern="1200">
        <a:solidFill>
          <a:schemeClr val="tx1"/>
        </a:solidFill>
        <a:latin typeface="Calibri" charset="0"/>
        <a:ea typeface="ＭＳ Ｐゴシック" charset="0"/>
        <a:cs typeface="ＭＳ Ｐゴシック" charset="0"/>
      </a:defRPr>
    </a:lvl7pPr>
    <a:lvl8pPr marL="3200400" algn="l" defTabSz="457200" rtl="0" eaLnBrk="1" latinLnBrk="0" hangingPunct="1">
      <a:defRPr sz="2100" kern="1200">
        <a:solidFill>
          <a:schemeClr val="tx1"/>
        </a:solidFill>
        <a:latin typeface="Calibri" charset="0"/>
        <a:ea typeface="ＭＳ Ｐゴシック" charset="0"/>
        <a:cs typeface="ＭＳ Ｐゴシック" charset="0"/>
      </a:defRPr>
    </a:lvl8pPr>
    <a:lvl9pPr marL="3657600" algn="l" defTabSz="457200" rtl="0" eaLnBrk="1" latinLnBrk="0" hangingPunct="1">
      <a:defRPr sz="2100"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359">
          <p15:clr>
            <a:srgbClr val="A4A3A4"/>
          </p15:clr>
        </p15:guide>
        <p15:guide id="2" pos="33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33CCFF"/>
    <a:srgbClr val="D90021"/>
    <a:srgbClr val="2E2E2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5" autoAdjust="0"/>
    <p:restoredTop sz="85383" autoAdjust="0"/>
  </p:normalViewPr>
  <p:slideViewPr>
    <p:cSldViewPr snapToObjects="1">
      <p:cViewPr varScale="1">
        <p:scale>
          <a:sx n="89" d="100"/>
          <a:sy n="89" d="100"/>
        </p:scale>
        <p:origin x="1854" y="102"/>
      </p:cViewPr>
      <p:guideLst>
        <p:guide orient="horz" pos="2359"/>
        <p:guide pos="3357"/>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habilitada_para_macros_de_Microsoft_Excel.xlsm"/><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Hoja_de_c_lculo_habilitada_para_macros_de_Microsoft_Excel2.xlsm"/><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Hoja_de_c_lculo_habilitada_para_macros_de_Microsoft_Excel3.xlsm"/><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Hoja_de_c_lculo_habilitada_para_macros_de_Microsoft_Excel4.xlsm"/><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Hoja_de_c_lculo_habilitada_para_macros_de_Microsoft_Excel5.xlsm"/><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Hoja_de_c_lculo_de_Microsoft_Excel6.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Hoja_de_c_lculo_habilitada_para_macros_de_Microsoft_Excel7.xlsm"/><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Hoja_de_c_lculo_de_Microsoft_Excel8.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Hoja_de_c_lculo_de_Microsoft_Excel9.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bar"/>
        <c:grouping val="stacked"/>
        <c:varyColors val="0"/>
        <c:ser>
          <c:idx val="0"/>
          <c:order val="0"/>
          <c:tx>
            <c:strRef>
              <c:f>Hoja1!$B$1</c:f>
              <c:strCache>
                <c:ptCount val="1"/>
                <c:pt idx="0">
                  <c:v>Serie 1</c:v>
                </c:pt>
              </c:strCache>
            </c:strRef>
          </c:tx>
          <c:spPr>
            <a:solidFill>
              <a:schemeClr val="accent4">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Hoja1!$A$2:$A$5</c:f>
              <c:strCache>
                <c:ptCount val="3"/>
                <c:pt idx="0">
                  <c:v>julio</c:v>
                </c:pt>
                <c:pt idx="1">
                  <c:v>agosto</c:v>
                </c:pt>
                <c:pt idx="2">
                  <c:v>septiembre</c:v>
                </c:pt>
              </c:strCache>
            </c:strRef>
          </c:cat>
          <c:val>
            <c:numRef>
              <c:f>Hoja1!$B$2:$B$5</c:f>
              <c:numCache>
                <c:formatCode>General</c:formatCode>
                <c:ptCount val="4"/>
                <c:pt idx="0">
                  <c:v>19</c:v>
                </c:pt>
                <c:pt idx="1">
                  <c:v>81</c:v>
                </c:pt>
                <c:pt idx="2">
                  <c:v>68</c:v>
                </c:pt>
              </c:numCache>
            </c:numRef>
          </c:val>
          <c:extLst>
            <c:ext xmlns:c16="http://schemas.microsoft.com/office/drawing/2014/chart" uri="{C3380CC4-5D6E-409C-BE32-E72D297353CC}">
              <c16:uniqueId val="{00000000-F742-48D2-8CFA-A49660A650BA}"/>
            </c:ext>
          </c:extLst>
        </c:ser>
        <c:ser>
          <c:idx val="1"/>
          <c:order val="1"/>
          <c:tx>
            <c:strRef>
              <c:f>Hoja1!$C$1</c:f>
              <c:strCache>
                <c:ptCount val="1"/>
                <c:pt idx="0">
                  <c:v>Columna1</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Hoja1!$A$2:$A$5</c:f>
              <c:strCache>
                <c:ptCount val="3"/>
                <c:pt idx="0">
                  <c:v>julio</c:v>
                </c:pt>
                <c:pt idx="1">
                  <c:v>agosto</c:v>
                </c:pt>
                <c:pt idx="2">
                  <c:v>septiembre</c:v>
                </c:pt>
              </c:strCache>
            </c:strRef>
          </c:cat>
          <c:val>
            <c:numRef>
              <c:f>Hoja1!$C$2:$C$5</c:f>
              <c:numCache>
                <c:formatCode>General</c:formatCode>
                <c:ptCount val="4"/>
              </c:numCache>
            </c:numRef>
          </c:val>
          <c:extLst>
            <c:ext xmlns:c16="http://schemas.microsoft.com/office/drawing/2014/chart" uri="{C3380CC4-5D6E-409C-BE32-E72D297353CC}">
              <c16:uniqueId val="{00000001-F742-48D2-8CFA-A49660A650BA}"/>
            </c:ext>
          </c:extLst>
        </c:ser>
        <c:ser>
          <c:idx val="2"/>
          <c:order val="2"/>
          <c:tx>
            <c:strRef>
              <c:f>Hoja1!$D$1</c:f>
              <c:strCache>
                <c:ptCount val="1"/>
                <c:pt idx="0">
                  <c:v>Columna2</c:v>
                </c:pt>
              </c:strCache>
            </c:strRef>
          </c:tx>
          <c:spPr>
            <a:solidFill>
              <a:schemeClr val="accent4">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Hoja1!$A$2:$A$5</c:f>
              <c:strCache>
                <c:ptCount val="3"/>
                <c:pt idx="0">
                  <c:v>julio</c:v>
                </c:pt>
                <c:pt idx="1">
                  <c:v>agosto</c:v>
                </c:pt>
                <c:pt idx="2">
                  <c:v>septiembre</c:v>
                </c:pt>
              </c:strCache>
            </c:strRef>
          </c:cat>
          <c:val>
            <c:numRef>
              <c:f>Hoja1!$D$2:$D$5</c:f>
              <c:numCache>
                <c:formatCode>General</c:formatCode>
                <c:ptCount val="4"/>
              </c:numCache>
            </c:numRef>
          </c:val>
          <c:extLst>
            <c:ext xmlns:c16="http://schemas.microsoft.com/office/drawing/2014/chart" uri="{C3380CC4-5D6E-409C-BE32-E72D297353CC}">
              <c16:uniqueId val="{00000002-F742-48D2-8CFA-A49660A650BA}"/>
            </c:ext>
          </c:extLst>
        </c:ser>
        <c:dLbls>
          <c:dLblPos val="ctr"/>
          <c:showLegendKey val="0"/>
          <c:showVal val="1"/>
          <c:showCatName val="0"/>
          <c:showSerName val="0"/>
          <c:showPercent val="0"/>
          <c:showBubbleSize val="0"/>
        </c:dLbls>
        <c:gapWidth val="79"/>
        <c:overlap val="100"/>
        <c:axId val="1468134256"/>
        <c:axId val="1468128848"/>
      </c:barChart>
      <c:catAx>
        <c:axId val="1468134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s-ES"/>
          </a:p>
        </c:txPr>
        <c:crossAx val="1468128848"/>
        <c:crosses val="autoZero"/>
        <c:auto val="1"/>
        <c:lblAlgn val="ctr"/>
        <c:lblOffset val="100"/>
        <c:noMultiLvlLbl val="0"/>
      </c:catAx>
      <c:valAx>
        <c:axId val="1468128848"/>
        <c:scaling>
          <c:orientation val="minMax"/>
        </c:scaling>
        <c:delete val="1"/>
        <c:axPos val="b"/>
        <c:numFmt formatCode="General" sourceLinked="1"/>
        <c:majorTickMark val="none"/>
        <c:minorTickMark val="none"/>
        <c:tickLblPos val="nextTo"/>
        <c:crossAx val="14681342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Columna1</c:v>
                </c:pt>
              </c:strCache>
            </c:strRef>
          </c:tx>
          <c:explosion val="21"/>
          <c:dPt>
            <c:idx val="0"/>
            <c:bubble3D val="0"/>
            <c:spPr>
              <a:gradFill rotWithShape="1">
                <a:gsLst>
                  <a:gs pos="0">
                    <a:schemeClr val="accent6">
                      <a:tint val="100000"/>
                      <a:shade val="100000"/>
                      <a:satMod val="130000"/>
                    </a:schemeClr>
                  </a:gs>
                  <a:gs pos="100000">
                    <a:schemeClr val="accent6">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6039-4E0A-8724-FCCAC2E84546}"/>
              </c:ext>
            </c:extLst>
          </c:dPt>
          <c:dPt>
            <c:idx val="1"/>
            <c:bubble3D val="0"/>
            <c:spPr>
              <a:gradFill rotWithShape="1">
                <a:gsLst>
                  <a:gs pos="0">
                    <a:schemeClr val="accent5">
                      <a:tint val="100000"/>
                      <a:shade val="100000"/>
                      <a:satMod val="130000"/>
                    </a:schemeClr>
                  </a:gs>
                  <a:gs pos="100000">
                    <a:schemeClr val="accent5">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6039-4E0A-8724-FCCAC2E84546}"/>
              </c:ext>
            </c:extLst>
          </c:dPt>
          <c:dPt>
            <c:idx val="2"/>
            <c:bubble3D val="0"/>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6039-4E0A-8724-FCCAC2E84546}"/>
              </c:ext>
            </c:extLst>
          </c:dPt>
          <c:dPt>
            <c:idx val="3"/>
            <c:bubble3D val="0"/>
            <c:spPr>
              <a:gradFill rotWithShape="1">
                <a:gsLst>
                  <a:gs pos="0">
                    <a:schemeClr val="accent6">
                      <a:lumMod val="60000"/>
                      <a:tint val="100000"/>
                      <a:shade val="100000"/>
                      <a:satMod val="130000"/>
                    </a:schemeClr>
                  </a:gs>
                  <a:gs pos="100000">
                    <a:schemeClr val="accent6">
                      <a:lumMod val="6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7-6039-4E0A-8724-FCCAC2E84546}"/>
              </c:ext>
            </c:extLst>
          </c:dPt>
          <c:dLbls>
            <c:dLbl>
              <c:idx val="2"/>
              <c:spPr>
                <a:solidFill>
                  <a:schemeClr val="lt1"/>
                </a:solidFill>
                <a:ln>
                  <a:solidFill>
                    <a:schemeClr val="dk1">
                      <a:lumMod val="25000"/>
                      <a:lumOff val="75000"/>
                    </a:scheme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s-ES"/>
                </a:p>
              </c:txPr>
              <c:dLblPos val="ctr"/>
              <c:showLegendKey val="0"/>
              <c:showVal val="1"/>
              <c:showCatName val="0"/>
              <c:showSerName val="0"/>
              <c:showPercent val="1"/>
              <c:showBubbleSize val="0"/>
              <c:extLst>
                <c:ext xmlns:c15="http://schemas.microsoft.com/office/drawing/2012/chart" uri="{CE6537A1-D6FC-4f65-9D91-7224C49458BB}">
                  <c15:spPr xmlns:c15="http://schemas.microsoft.com/office/drawing/2012/chart">
                    <a:prstGeom prst="accentCallout2">
                      <a:avLst>
                        <a:gd name="adj1" fmla="val 7355"/>
                        <a:gd name="adj2" fmla="val 32519"/>
                        <a:gd name="adj3" fmla="val -937687"/>
                        <a:gd name="adj4" fmla="val -14129"/>
                        <a:gd name="adj5" fmla="val -2204300"/>
                        <a:gd name="adj6" fmla="val -18578"/>
                      </a:avLst>
                    </a:prstGeom>
                    <a:noFill/>
                    <a:ln>
                      <a:noFill/>
                    </a:ln>
                  </c15:spPr>
                </c:ext>
                <c:ext xmlns:c16="http://schemas.microsoft.com/office/drawing/2014/chart" uri="{C3380CC4-5D6E-409C-BE32-E72D297353CC}">
                  <c16:uniqueId val="{00000005-6039-4E0A-8724-FCCAC2E84546}"/>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s-ES"/>
              </a:p>
            </c:txPr>
            <c:dLblPos val="ct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accentCallout2">
                    <a:avLst/>
                  </a:prstGeom>
                  <a:noFill/>
                  <a:ln>
                    <a:noFill/>
                  </a:ln>
                </c15:spPr>
              </c:ext>
            </c:extLst>
          </c:dLbls>
          <c:cat>
            <c:strRef>
              <c:f>Hoja1!$A$2:$A$5</c:f>
              <c:strCache>
                <c:ptCount val="4"/>
                <c:pt idx="0">
                  <c:v>TELEMADRID</c:v>
                </c:pt>
                <c:pt idx="1">
                  <c:v>LA OTRA</c:v>
                </c:pt>
                <c:pt idx="2">
                  <c:v>ONDA MADRID</c:v>
                </c:pt>
                <c:pt idx="3">
                  <c:v>TELEMADRID. ES </c:v>
                </c:pt>
              </c:strCache>
            </c:strRef>
          </c:cat>
          <c:val>
            <c:numRef>
              <c:f>Hoja1!$B$2:$B$5</c:f>
              <c:numCache>
                <c:formatCode>General</c:formatCode>
                <c:ptCount val="4"/>
                <c:pt idx="0">
                  <c:v>145</c:v>
                </c:pt>
                <c:pt idx="1">
                  <c:v>6</c:v>
                </c:pt>
                <c:pt idx="2">
                  <c:v>7</c:v>
                </c:pt>
                <c:pt idx="3">
                  <c:v>16</c:v>
                </c:pt>
              </c:numCache>
            </c:numRef>
          </c:val>
          <c:extLst>
            <c:ext xmlns:c16="http://schemas.microsoft.com/office/drawing/2014/chart" uri="{C3380CC4-5D6E-409C-BE32-E72D297353CC}">
              <c16:uniqueId val="{00000008-6039-4E0A-8724-FCCAC2E84546}"/>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notificaciones</c:v>
                </c:pt>
              </c:strCache>
            </c:strRef>
          </c:tx>
          <c:explosion val="6"/>
          <c:dPt>
            <c:idx val="0"/>
            <c:bubble3D val="0"/>
            <c:explosion val="13"/>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0F28-443E-996C-CCA179A22F15}"/>
              </c:ext>
            </c:extLst>
          </c:dPt>
          <c:dPt>
            <c:idx val="1"/>
            <c:bubble3D val="0"/>
            <c:explosion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0F28-443E-996C-CCA179A22F15}"/>
              </c:ext>
            </c:extLst>
          </c:dPt>
          <c:dPt>
            <c:idx val="2"/>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0F28-443E-996C-CCA179A22F15}"/>
              </c:ext>
            </c:extLst>
          </c:dPt>
          <c:dPt>
            <c:idx val="3"/>
            <c:bubble3D val="0"/>
            <c:explosion val="0"/>
            <c:spPr>
              <a:solidFill>
                <a:schemeClr val="accent2">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0F28-443E-996C-CCA179A22F15}"/>
              </c:ext>
            </c:extLst>
          </c:dPt>
          <c:dPt>
            <c:idx val="4"/>
            <c:bubble3D val="0"/>
            <c:explosion val="13"/>
            <c:spPr>
              <a:solidFill>
                <a:schemeClr val="accent4">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0F28-443E-996C-CCA179A22F15}"/>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s-E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Hoja1!$A$2:$A$6</c:f>
              <c:strCache>
                <c:ptCount val="5"/>
                <c:pt idx="0">
                  <c:v>sugerencias</c:v>
                </c:pt>
                <c:pt idx="1">
                  <c:v>quejas</c:v>
                </c:pt>
                <c:pt idx="2">
                  <c:v>aportaciones</c:v>
                </c:pt>
                <c:pt idx="3">
                  <c:v>consultas</c:v>
                </c:pt>
                <c:pt idx="4">
                  <c:v>agradecimiento</c:v>
                </c:pt>
              </c:strCache>
            </c:strRef>
          </c:cat>
          <c:val>
            <c:numRef>
              <c:f>Hoja1!$B$2:$B$6</c:f>
              <c:numCache>
                <c:formatCode>General</c:formatCode>
                <c:ptCount val="5"/>
                <c:pt idx="0">
                  <c:v>21</c:v>
                </c:pt>
                <c:pt idx="1">
                  <c:v>43</c:v>
                </c:pt>
                <c:pt idx="2">
                  <c:v>69</c:v>
                </c:pt>
                <c:pt idx="3">
                  <c:v>27</c:v>
                </c:pt>
                <c:pt idx="4">
                  <c:v>5</c:v>
                </c:pt>
              </c:numCache>
            </c:numRef>
          </c:val>
          <c:extLst>
            <c:ext xmlns:c16="http://schemas.microsoft.com/office/drawing/2014/chart" uri="{C3380CC4-5D6E-409C-BE32-E72D297353CC}">
              <c16:uniqueId val="{00000000-F38E-4477-976B-0DF34EEA456C}"/>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s-E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6973344376238956E-2"/>
          <c:y val="3.782771431457424E-2"/>
          <c:w val="0.82388278158082406"/>
          <c:h val="0.8753314095132716"/>
        </c:manualLayout>
      </c:layout>
      <c:barChart>
        <c:barDir val="col"/>
        <c:grouping val="clustered"/>
        <c:varyColors val="0"/>
        <c:ser>
          <c:idx val="0"/>
          <c:order val="0"/>
          <c:tx>
            <c:strRef>
              <c:f>Hoja1!$B$1</c:f>
              <c:strCache>
                <c:ptCount val="1"/>
                <c:pt idx="0">
                  <c:v>TELEMADRID</c:v>
                </c:pt>
              </c:strCache>
            </c:strRef>
          </c:tx>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5"/>
                <c:pt idx="0">
                  <c:v>QUEJA</c:v>
                </c:pt>
                <c:pt idx="1">
                  <c:v>AGRADECIMIENTO</c:v>
                </c:pt>
                <c:pt idx="2">
                  <c:v>CONSULTA</c:v>
                </c:pt>
                <c:pt idx="3">
                  <c:v>APORTACIÓN</c:v>
                </c:pt>
                <c:pt idx="4">
                  <c:v>SUGERENCIA</c:v>
                </c:pt>
              </c:strCache>
            </c:strRef>
          </c:cat>
          <c:val>
            <c:numRef>
              <c:f>Hoja1!$B$2:$B$7</c:f>
              <c:numCache>
                <c:formatCode>General</c:formatCode>
                <c:ptCount val="5"/>
                <c:pt idx="0">
                  <c:v>38</c:v>
                </c:pt>
                <c:pt idx="1">
                  <c:v>5</c:v>
                </c:pt>
                <c:pt idx="2">
                  <c:v>22</c:v>
                </c:pt>
                <c:pt idx="3">
                  <c:v>16</c:v>
                </c:pt>
                <c:pt idx="4">
                  <c:v>64</c:v>
                </c:pt>
              </c:numCache>
            </c:numRef>
          </c:val>
          <c:extLst>
            <c:ext xmlns:c16="http://schemas.microsoft.com/office/drawing/2014/chart" uri="{C3380CC4-5D6E-409C-BE32-E72D297353CC}">
              <c16:uniqueId val="{00000000-F7A5-4338-95C9-744DE05E1FA5}"/>
            </c:ext>
          </c:extLst>
        </c:ser>
        <c:ser>
          <c:idx val="1"/>
          <c:order val="1"/>
          <c:tx>
            <c:strRef>
              <c:f>Hoja1!$C$1</c:f>
              <c:strCache>
                <c:ptCount val="1"/>
                <c:pt idx="0">
                  <c:v>LA OTRA</c:v>
                </c:pt>
              </c:strCache>
            </c:strRef>
          </c:tx>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Hoja1!$A$2:$A$7</c:f>
              <c:strCache>
                <c:ptCount val="5"/>
                <c:pt idx="0">
                  <c:v>QUEJA</c:v>
                </c:pt>
                <c:pt idx="1">
                  <c:v>AGRADECIMIENTO</c:v>
                </c:pt>
                <c:pt idx="2">
                  <c:v>CONSULTA</c:v>
                </c:pt>
                <c:pt idx="3">
                  <c:v>APORTACIÓN</c:v>
                </c:pt>
                <c:pt idx="4">
                  <c:v>SUGERENCIA</c:v>
                </c:pt>
              </c:strCache>
            </c:strRef>
          </c:cat>
          <c:val>
            <c:numRef>
              <c:f>Hoja1!$C$2:$C$7</c:f>
              <c:numCache>
                <c:formatCode>General</c:formatCode>
                <c:ptCount val="5"/>
                <c:pt idx="0">
                  <c:v>3</c:v>
                </c:pt>
                <c:pt idx="1">
                  <c:v>0</c:v>
                </c:pt>
                <c:pt idx="2">
                  <c:v>0</c:v>
                </c:pt>
                <c:pt idx="3">
                  <c:v>2</c:v>
                </c:pt>
                <c:pt idx="4">
                  <c:v>1</c:v>
                </c:pt>
              </c:numCache>
            </c:numRef>
          </c:val>
          <c:extLst>
            <c:ext xmlns:c16="http://schemas.microsoft.com/office/drawing/2014/chart" uri="{C3380CC4-5D6E-409C-BE32-E72D297353CC}">
              <c16:uniqueId val="{00000001-F7A5-4338-95C9-744DE05E1FA5}"/>
            </c:ext>
          </c:extLst>
        </c:ser>
        <c:ser>
          <c:idx val="2"/>
          <c:order val="2"/>
          <c:tx>
            <c:strRef>
              <c:f>Hoja1!$D$1</c:f>
              <c:strCache>
                <c:ptCount val="1"/>
                <c:pt idx="0">
                  <c:v>ONDA MADRID</c:v>
                </c:pt>
              </c:strCache>
            </c:strRef>
          </c:tx>
          <c:spPr>
            <a:gradFill rotWithShape="1">
              <a:gsLst>
                <a:gs pos="0">
                  <a:schemeClr val="accent6">
                    <a:tint val="100000"/>
                    <a:shade val="100000"/>
                    <a:satMod val="130000"/>
                  </a:schemeClr>
                </a:gs>
                <a:gs pos="100000">
                  <a:schemeClr val="accent6">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5"/>
                <c:pt idx="0">
                  <c:v>QUEJA</c:v>
                </c:pt>
                <c:pt idx="1">
                  <c:v>AGRADECIMIENTO</c:v>
                </c:pt>
                <c:pt idx="2">
                  <c:v>CONSULTA</c:v>
                </c:pt>
                <c:pt idx="3">
                  <c:v>APORTACIÓN</c:v>
                </c:pt>
                <c:pt idx="4">
                  <c:v>SUGERENCIA</c:v>
                </c:pt>
              </c:strCache>
            </c:strRef>
          </c:cat>
          <c:val>
            <c:numRef>
              <c:f>Hoja1!$D$2:$D$7</c:f>
              <c:numCache>
                <c:formatCode>General</c:formatCode>
                <c:ptCount val="5"/>
                <c:pt idx="0">
                  <c:v>0</c:v>
                </c:pt>
                <c:pt idx="1">
                  <c:v>0</c:v>
                </c:pt>
                <c:pt idx="2">
                  <c:v>4</c:v>
                </c:pt>
                <c:pt idx="3">
                  <c:v>5</c:v>
                </c:pt>
                <c:pt idx="4">
                  <c:v>1</c:v>
                </c:pt>
              </c:numCache>
            </c:numRef>
          </c:val>
          <c:extLst>
            <c:ext xmlns:c16="http://schemas.microsoft.com/office/drawing/2014/chart" uri="{C3380CC4-5D6E-409C-BE32-E72D297353CC}">
              <c16:uniqueId val="{00000000-E97E-4B74-957E-E8A42B4F3FCC}"/>
            </c:ext>
          </c:extLst>
        </c:ser>
        <c:ser>
          <c:idx val="3"/>
          <c:order val="3"/>
          <c:tx>
            <c:strRef>
              <c:f>Hoja1!$E$1</c:f>
              <c:strCache>
                <c:ptCount val="1"/>
                <c:pt idx="0">
                  <c:v>TELEMADRID.ES </c:v>
                </c:pt>
              </c:strCache>
            </c:strRef>
          </c:tx>
          <c:spPr>
            <a:gradFill rotWithShape="1">
              <a:gsLst>
                <a:gs pos="0">
                  <a:schemeClr val="accent2">
                    <a:lumMod val="60000"/>
                    <a:tint val="100000"/>
                    <a:shade val="100000"/>
                    <a:satMod val="130000"/>
                  </a:schemeClr>
                </a:gs>
                <a:gs pos="100000">
                  <a:schemeClr val="accent2">
                    <a:lumMod val="6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5"/>
                <c:pt idx="0">
                  <c:v>QUEJA</c:v>
                </c:pt>
                <c:pt idx="1">
                  <c:v>AGRADECIMIENTO</c:v>
                </c:pt>
                <c:pt idx="2">
                  <c:v>CONSULTA</c:v>
                </c:pt>
                <c:pt idx="3">
                  <c:v>APORTACIÓN</c:v>
                </c:pt>
                <c:pt idx="4">
                  <c:v>SUGERENCIA</c:v>
                </c:pt>
              </c:strCache>
            </c:strRef>
          </c:cat>
          <c:val>
            <c:numRef>
              <c:f>Hoja1!$E$2:$E$7</c:f>
              <c:numCache>
                <c:formatCode>General</c:formatCode>
                <c:ptCount val="5"/>
                <c:pt idx="0">
                  <c:v>2</c:v>
                </c:pt>
                <c:pt idx="1">
                  <c:v>1</c:v>
                </c:pt>
                <c:pt idx="2">
                  <c:v>1</c:v>
                </c:pt>
                <c:pt idx="3">
                  <c:v>1</c:v>
                </c:pt>
                <c:pt idx="4">
                  <c:v>3</c:v>
                </c:pt>
              </c:numCache>
            </c:numRef>
          </c:val>
          <c:extLst>
            <c:ext xmlns:c16="http://schemas.microsoft.com/office/drawing/2014/chart" uri="{C3380CC4-5D6E-409C-BE32-E72D297353CC}">
              <c16:uniqueId val="{00000001-E97E-4B74-957E-E8A42B4F3FCC}"/>
            </c:ext>
          </c:extLst>
        </c:ser>
        <c:dLbls>
          <c:showLegendKey val="0"/>
          <c:showVal val="0"/>
          <c:showCatName val="0"/>
          <c:showSerName val="0"/>
          <c:showPercent val="0"/>
          <c:showBubbleSize val="0"/>
        </c:dLbls>
        <c:gapWidth val="100"/>
        <c:overlap val="-24"/>
        <c:axId val="186767128"/>
        <c:axId val="189726232"/>
      </c:barChart>
      <c:catAx>
        <c:axId val="18676712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89726232"/>
        <c:crosses val="autoZero"/>
        <c:auto val="1"/>
        <c:lblAlgn val="ctr"/>
        <c:lblOffset val="100"/>
        <c:noMultiLvlLbl val="0"/>
      </c:catAx>
      <c:valAx>
        <c:axId val="189726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86767128"/>
        <c:crosses val="autoZero"/>
        <c:crossBetween val="between"/>
      </c:valAx>
      <c:spPr>
        <a:noFill/>
        <a:ln>
          <a:noFill/>
        </a:ln>
        <a:effectLst/>
      </c:spPr>
    </c:plotArea>
    <c:legend>
      <c:legendPos val="b"/>
      <c:layout>
        <c:manualLayout>
          <c:xMode val="edge"/>
          <c:yMode val="edge"/>
          <c:x val="7.4148964154363173E-2"/>
          <c:y val="0.9780391677161494"/>
          <c:w val="0.84014682874911917"/>
          <c:h val="2.196083228385056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1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
          <c:w val="0.79729310820006394"/>
          <c:h val="0.94539354271802178"/>
        </c:manualLayout>
      </c:layout>
      <c:pie3DChart>
        <c:varyColors val="1"/>
        <c:ser>
          <c:idx val="0"/>
          <c:order val="0"/>
          <c:tx>
            <c:strRef>
              <c:f>Hoja1!$B$1</c:f>
              <c:strCache>
                <c:ptCount val="1"/>
                <c:pt idx="0">
                  <c:v>Columna2</c:v>
                </c:pt>
              </c:strCache>
            </c:strRef>
          </c:tx>
          <c:explosion val="22"/>
          <c:dPt>
            <c:idx val="0"/>
            <c:bubble3D val="0"/>
            <c:spPr>
              <a:solidFill>
                <a:schemeClr val="accent2">
                  <a:alpha val="90000"/>
                </a:schemeClr>
              </a:solidFill>
              <a:ln w="19050">
                <a:solidFill>
                  <a:schemeClr val="accent2">
                    <a:lumMod val="75000"/>
                  </a:schemeClr>
                </a:solidFill>
              </a:ln>
              <a:effectLst>
                <a:innerShdw blurRad="114300">
                  <a:schemeClr val="accent2">
                    <a:lumMod val="75000"/>
                  </a:schemeClr>
                </a:innerShdw>
              </a:effectLst>
              <a:scene3d>
                <a:camera prst="orthographicFront"/>
                <a:lightRig rig="threePt" dir="t"/>
              </a:scene3d>
              <a:sp3d contourW="19050" prstMaterial="flat">
                <a:contourClr>
                  <a:schemeClr val="accent2">
                    <a:lumMod val="75000"/>
                  </a:schemeClr>
                </a:contourClr>
              </a:sp3d>
            </c:spPr>
            <c:extLst>
              <c:ext xmlns:c16="http://schemas.microsoft.com/office/drawing/2014/chart" uri="{C3380CC4-5D6E-409C-BE32-E72D297353CC}">
                <c16:uniqueId val="{00000001-C53C-40E6-8DB7-A4586C16F3A1}"/>
              </c:ext>
            </c:extLst>
          </c:dPt>
          <c:dPt>
            <c:idx val="1"/>
            <c:bubble3D val="0"/>
            <c:spPr>
              <a:solidFill>
                <a:schemeClr val="accent4">
                  <a:alpha val="90000"/>
                </a:schemeClr>
              </a:solidFill>
              <a:ln w="19050">
                <a:solidFill>
                  <a:schemeClr val="accent4">
                    <a:lumMod val="75000"/>
                  </a:schemeClr>
                </a:solidFill>
              </a:ln>
              <a:effectLst>
                <a:innerShdw blurRad="114300">
                  <a:schemeClr val="accent4">
                    <a:lumMod val="75000"/>
                  </a:schemeClr>
                </a:innerShdw>
              </a:effectLst>
              <a:scene3d>
                <a:camera prst="orthographicFront"/>
                <a:lightRig rig="threePt" dir="t"/>
              </a:scene3d>
              <a:sp3d contourW="19050" prstMaterial="flat">
                <a:contourClr>
                  <a:schemeClr val="accent4">
                    <a:lumMod val="75000"/>
                  </a:schemeClr>
                </a:contourClr>
              </a:sp3d>
            </c:spPr>
            <c:extLst>
              <c:ext xmlns:c16="http://schemas.microsoft.com/office/drawing/2014/chart" uri="{C3380CC4-5D6E-409C-BE32-E72D297353CC}">
                <c16:uniqueId val="{00000003-C53C-40E6-8DB7-A4586C16F3A1}"/>
              </c:ext>
            </c:extLst>
          </c:dPt>
          <c:dPt>
            <c:idx val="2"/>
            <c:bubble3D val="0"/>
            <c:spPr>
              <a:solidFill>
                <a:schemeClr val="accent6">
                  <a:alpha val="90000"/>
                </a:schemeClr>
              </a:solidFill>
              <a:ln w="19050">
                <a:solidFill>
                  <a:schemeClr val="accent6">
                    <a:lumMod val="75000"/>
                  </a:schemeClr>
                </a:solidFill>
              </a:ln>
              <a:effectLst>
                <a:innerShdw blurRad="114300">
                  <a:schemeClr val="accent6">
                    <a:lumMod val="75000"/>
                  </a:schemeClr>
                </a:innerShdw>
              </a:effectLst>
              <a:scene3d>
                <a:camera prst="orthographicFront"/>
                <a:lightRig rig="threePt" dir="t"/>
              </a:scene3d>
              <a:sp3d contourW="19050" prstMaterial="flat">
                <a:contourClr>
                  <a:schemeClr val="accent6">
                    <a:lumMod val="75000"/>
                  </a:schemeClr>
                </a:contourClr>
              </a:sp3d>
            </c:spPr>
            <c:extLst>
              <c:ext xmlns:c16="http://schemas.microsoft.com/office/drawing/2014/chart" uri="{C3380CC4-5D6E-409C-BE32-E72D297353CC}">
                <c16:uniqueId val="{00000005-C53C-40E6-8DB7-A4586C16F3A1}"/>
              </c:ext>
            </c:extLst>
          </c:dPt>
          <c:dPt>
            <c:idx val="3"/>
            <c:bubble3D val="0"/>
            <c:spPr>
              <a:solidFill>
                <a:schemeClr val="accent2">
                  <a:lumMod val="60000"/>
                  <a:alpha val="90000"/>
                </a:schemeClr>
              </a:solidFill>
              <a:ln w="19050">
                <a:solidFill>
                  <a:schemeClr val="accent2">
                    <a:lumMod val="60000"/>
                    <a:lumMod val="75000"/>
                  </a:schemeClr>
                </a:solidFill>
              </a:ln>
              <a:effectLst>
                <a:innerShdw blurRad="114300">
                  <a:schemeClr val="accent2">
                    <a:lumMod val="60000"/>
                    <a:lumMod val="75000"/>
                  </a:schemeClr>
                </a:innerShdw>
              </a:effectLst>
              <a:scene3d>
                <a:camera prst="orthographicFront"/>
                <a:lightRig rig="threePt" dir="t"/>
              </a:scene3d>
              <a:sp3d contourW="19050" prstMaterial="flat">
                <a:contourClr>
                  <a:schemeClr val="accent2">
                    <a:lumMod val="60000"/>
                    <a:lumMod val="75000"/>
                  </a:schemeClr>
                </a:contourClr>
              </a:sp3d>
            </c:spPr>
            <c:extLst>
              <c:ext xmlns:c16="http://schemas.microsoft.com/office/drawing/2014/chart" uri="{C3380CC4-5D6E-409C-BE32-E72D297353CC}">
                <c16:uniqueId val="{00000007-C53C-40E6-8DB7-A4586C16F3A1}"/>
              </c:ext>
            </c:extLst>
          </c:dPt>
          <c:dLbls>
            <c:dLbl>
              <c:idx val="0"/>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accent2"/>
                        </a:solidFill>
                        <a:effectLst/>
                        <a:latin typeface="+mn-lt"/>
                        <a:ea typeface="+mn-ea"/>
                        <a:cs typeface="+mn-cs"/>
                      </a:defRPr>
                    </a:pPr>
                    <a:r>
                      <a:rPr lang="en-US" dirty="0" smtClean="0"/>
                      <a:t>TELEMADRID </a:t>
                    </a:r>
                  </a:p>
                  <a:p>
                    <a:pPr>
                      <a:defRPr/>
                    </a:pPr>
                    <a:r>
                      <a:rPr lang="en-US" dirty="0" smtClean="0"/>
                      <a:t>171</a:t>
                    </a:r>
                    <a:endParaRPr lang="en-US" dirty="0"/>
                  </a:p>
                </c:rich>
              </c:tx>
              <c:spPr>
                <a:solidFill>
                  <a:srgbClr val="00B0F0">
                    <a:alpha val="90000"/>
                  </a:srgbClr>
                </a:solidFill>
                <a:ln w="12700" cap="flat" cmpd="sng" algn="ctr">
                  <a:solidFill>
                    <a:srgbClr val="E4002B"/>
                  </a:solidFill>
                  <a:round/>
                </a:ln>
                <a:effectLst>
                  <a:outerShdw blurRad="50800" dist="38100" dir="2700000" algn="tl" rotWithShape="0">
                    <a:srgbClr val="E4002B">
                      <a:lumMod val="75000"/>
                      <a:alpha val="40000"/>
                    </a:srgb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solidFill>
                      <a:effectLst/>
                      <a:latin typeface="+mn-lt"/>
                      <a:ea typeface="+mn-ea"/>
                      <a:cs typeface="+mn-cs"/>
                    </a:defRPr>
                  </a:pPr>
                  <a:endParaRPr lang="es-ES"/>
                </a:p>
              </c:txPr>
              <c:dLblPos val="inEnd"/>
              <c:showLegendKey val="0"/>
              <c:showVal val="1"/>
              <c:showCatName val="1"/>
              <c:showSerName val="1"/>
              <c:showPercent val="1"/>
              <c:showBubbleSize val="0"/>
              <c:extLst>
                <c:ext xmlns:c15="http://schemas.microsoft.com/office/drawing/2012/chart" uri="{CE6537A1-D6FC-4f65-9D91-7224C49458BB}">
                  <c15:spPr xmlns:c15="http://schemas.microsoft.com/office/drawing/2012/chart">
                    <a:prstGeom prst="accentCallout1">
                      <a:avLst/>
                    </a:prstGeom>
                    <a:solidFill>
                      <a:schemeClr val="lt1">
                        <a:alpha val="90000"/>
                      </a:schemeClr>
                    </a:solidFill>
                    <a:ln w="12700" cap="flat" cmpd="sng" algn="ctr">
                      <a:solidFill>
                        <a:schemeClr val="accent2"/>
                      </a:solidFill>
                      <a:round/>
                    </a:ln>
                  </c15:spPr>
                </c:ext>
                <c:ext xmlns:c16="http://schemas.microsoft.com/office/drawing/2014/chart" uri="{C3380CC4-5D6E-409C-BE32-E72D297353CC}">
                  <c16:uniqueId val="{00000001-C53C-40E6-8DB7-A4586C16F3A1}"/>
                </c:ext>
              </c:extLst>
            </c:dLbl>
            <c:dLbl>
              <c:idx val="1"/>
              <c:layout>
                <c:manualLayout>
                  <c:x val="-4.8090224848722836E-2"/>
                  <c:y val="-0.1768922828020344"/>
                </c:manualLayout>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accent2"/>
                        </a:solidFill>
                        <a:effectLst/>
                        <a:latin typeface="+mn-lt"/>
                        <a:ea typeface="+mn-ea"/>
                        <a:cs typeface="+mn-cs"/>
                      </a:defRPr>
                    </a:pPr>
                    <a:r>
                      <a:rPr lang="en-US" dirty="0" err="1" smtClean="0"/>
                      <a:t>LaOtra</a:t>
                    </a:r>
                    <a:r>
                      <a:rPr lang="en-US" dirty="0" smtClean="0"/>
                      <a:t> </a:t>
                    </a:r>
                  </a:p>
                  <a:p>
                    <a:pPr>
                      <a:defRPr>
                        <a:solidFill>
                          <a:schemeClr val="accent2"/>
                        </a:solidFill>
                      </a:defRPr>
                    </a:pPr>
                    <a:r>
                      <a:rPr lang="en-US" dirty="0" smtClean="0"/>
                      <a:t>2</a:t>
                    </a:r>
                    <a:endParaRPr lang="en-US" dirty="0"/>
                  </a:p>
                </c:rich>
              </c:tx>
              <c:spPr>
                <a:solidFill>
                  <a:srgbClr val="00B0F0">
                    <a:alpha val="90000"/>
                  </a:srgbClr>
                </a:solidFill>
                <a:ln w="12700" cap="flat" cmpd="sng" algn="ctr">
                  <a:solidFill>
                    <a:srgbClr val="E4002B"/>
                  </a:solidFill>
                  <a:round/>
                </a:ln>
                <a:effectLst>
                  <a:outerShdw blurRad="50800" dist="38100" dir="2700000" algn="tl" rotWithShape="0">
                    <a:srgbClr val="E4002B">
                      <a:lumMod val="75000"/>
                      <a:alpha val="40000"/>
                    </a:srgb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solidFill>
                      <a:effectLst/>
                      <a:latin typeface="+mn-lt"/>
                      <a:ea typeface="+mn-ea"/>
                      <a:cs typeface="+mn-cs"/>
                    </a:defRPr>
                  </a:pPr>
                  <a:endParaRPr lang="es-ES"/>
                </a:p>
              </c:txPr>
              <c:dLblPos val="bestFit"/>
              <c:showLegendKey val="0"/>
              <c:showVal val="1"/>
              <c:showCatName val="1"/>
              <c:showSerName val="1"/>
              <c:showPercent val="1"/>
              <c:showBubbleSize val="0"/>
              <c:extLst>
                <c:ext xmlns:c15="http://schemas.microsoft.com/office/drawing/2012/chart" uri="{CE6537A1-D6FC-4f65-9D91-7224C49458BB}">
                  <c15:spPr xmlns:c15="http://schemas.microsoft.com/office/drawing/2012/chart">
                    <a:prstGeom prst="accentCallout1">
                      <a:avLst/>
                    </a:prstGeom>
                    <a:solidFill>
                      <a:schemeClr val="lt1">
                        <a:alpha val="90000"/>
                      </a:schemeClr>
                    </a:solidFill>
                    <a:ln w="12700" cap="flat" cmpd="sng" algn="ctr">
                      <a:solidFill>
                        <a:schemeClr val="accent2"/>
                      </a:solidFill>
                      <a:round/>
                    </a:ln>
                  </c15:spPr>
                  <c15:layout>
                    <c:manualLayout>
                      <c:w val="0.10742056881678205"/>
                      <c:h val="0.11123925582773442"/>
                    </c:manualLayout>
                  </c15:layout>
                </c:ext>
                <c:ext xmlns:c16="http://schemas.microsoft.com/office/drawing/2014/chart" uri="{C3380CC4-5D6E-409C-BE32-E72D297353CC}">
                  <c16:uniqueId val="{00000003-C53C-40E6-8DB7-A4586C16F3A1}"/>
                </c:ext>
              </c:extLst>
            </c:dLbl>
            <c:dLbl>
              <c:idx val="2"/>
              <c:layout>
                <c:manualLayout>
                  <c:x val="-0.13319732005882798"/>
                  <c:y val="-0.13515508605207627"/>
                </c:manualLayout>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accent2"/>
                        </a:solidFill>
                        <a:effectLst/>
                        <a:latin typeface="+mn-lt"/>
                        <a:ea typeface="+mn-ea"/>
                        <a:cs typeface="+mn-cs"/>
                      </a:defRPr>
                    </a:pPr>
                    <a:r>
                      <a:rPr lang="en-US" dirty="0" smtClean="0"/>
                      <a:t>ONDA MADRID</a:t>
                    </a:r>
                  </a:p>
                  <a:p>
                    <a:pPr>
                      <a:defRPr>
                        <a:solidFill>
                          <a:schemeClr val="accent2"/>
                        </a:solidFill>
                      </a:defRPr>
                    </a:pPr>
                    <a:r>
                      <a:rPr lang="en-US" dirty="0" smtClean="0"/>
                      <a:t>17</a:t>
                    </a:r>
                    <a:endParaRPr lang="en-US" dirty="0"/>
                  </a:p>
                </c:rich>
              </c:tx>
              <c:spPr>
                <a:solidFill>
                  <a:srgbClr val="00B0F0">
                    <a:alpha val="90000"/>
                  </a:srgbClr>
                </a:solidFill>
                <a:ln w="12700" cap="flat" cmpd="sng" algn="ctr">
                  <a:solidFill>
                    <a:srgbClr val="E4002B"/>
                  </a:solidFill>
                  <a:round/>
                </a:ln>
                <a:effectLst>
                  <a:outerShdw blurRad="50800" dist="38100" dir="2700000" algn="tl" rotWithShape="0">
                    <a:srgbClr val="E4002B">
                      <a:lumMod val="75000"/>
                      <a:alpha val="40000"/>
                    </a:srgb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solidFill>
                      <a:effectLst/>
                      <a:latin typeface="+mn-lt"/>
                      <a:ea typeface="+mn-ea"/>
                      <a:cs typeface="+mn-cs"/>
                    </a:defRPr>
                  </a:pPr>
                  <a:endParaRPr lang="es-ES"/>
                </a:p>
              </c:txPr>
              <c:dLblPos val="bestFit"/>
              <c:showLegendKey val="0"/>
              <c:showVal val="0"/>
              <c:showCatName val="1"/>
              <c:showSerName val="1"/>
              <c:showPercent val="1"/>
              <c:showBubbleSize val="0"/>
              <c:extLst>
                <c:ext xmlns:c15="http://schemas.microsoft.com/office/drawing/2012/chart" uri="{CE6537A1-D6FC-4f65-9D91-7224C49458BB}">
                  <c15:spPr xmlns:c15="http://schemas.microsoft.com/office/drawing/2012/chart">
                    <a:prstGeom prst="accentCallout1">
                      <a:avLst/>
                    </a:prstGeom>
                    <a:solidFill>
                      <a:schemeClr val="lt1">
                        <a:alpha val="90000"/>
                      </a:schemeClr>
                    </a:solidFill>
                    <a:ln w="12700" cap="flat" cmpd="sng" algn="ctr">
                      <a:solidFill>
                        <a:schemeClr val="accent2"/>
                      </a:solidFill>
                      <a:round/>
                    </a:ln>
                  </c15:spPr>
                </c:ext>
                <c:ext xmlns:c16="http://schemas.microsoft.com/office/drawing/2014/chart" uri="{C3380CC4-5D6E-409C-BE32-E72D297353CC}">
                  <c16:uniqueId val="{00000005-C53C-40E6-8DB7-A4586C16F3A1}"/>
                </c:ext>
              </c:extLst>
            </c:dLbl>
            <c:dLbl>
              <c:idx val="3"/>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accent2"/>
                        </a:solidFill>
                        <a:effectLst/>
                        <a:latin typeface="+mn-lt"/>
                        <a:ea typeface="+mn-ea"/>
                        <a:cs typeface="+mn-cs"/>
                      </a:defRPr>
                    </a:pPr>
                    <a:r>
                      <a:rPr lang="en-US"/>
                      <a:t>TELEMADRID.ES</a:t>
                    </a:r>
                  </a:p>
                  <a:p>
                    <a:pPr>
                      <a:defRPr>
                        <a:solidFill>
                          <a:schemeClr val="accent2"/>
                        </a:solidFill>
                      </a:defRPr>
                    </a:pPr>
                    <a:r>
                      <a:rPr lang="en-US"/>
                      <a:t>10</a:t>
                    </a:r>
                  </a:p>
                </c:rich>
              </c:tx>
              <c:spPr>
                <a:solidFill>
                  <a:srgbClr val="00B0F0">
                    <a:alpha val="90000"/>
                  </a:srgbClr>
                </a:solidFill>
                <a:ln w="12700" cap="flat" cmpd="sng" algn="ctr">
                  <a:solidFill>
                    <a:schemeClr val="accent2">
                      <a:lumMod val="60000"/>
                    </a:schemeClr>
                  </a:solidFill>
                  <a:round/>
                </a:ln>
                <a:effectLst>
                  <a:outerShdw blurRad="50800" dist="38100" dir="2700000" algn="tl" rotWithShape="0">
                    <a:schemeClr val="accent2">
                      <a:lumMod val="6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solidFill>
                      <a:effectLst/>
                      <a:latin typeface="+mn-lt"/>
                      <a:ea typeface="+mn-ea"/>
                      <a:cs typeface="+mn-cs"/>
                    </a:defRPr>
                  </a:pPr>
                  <a:endParaRPr lang="es-ES"/>
                </a:p>
              </c:txPr>
              <c:dLblPos val="inEnd"/>
              <c:showLegendKey val="0"/>
              <c:showVal val="0"/>
              <c:showCatName val="1"/>
              <c:showSerName val="1"/>
              <c:showPercent val="1"/>
              <c:showBubbleSize val="0"/>
              <c:extLst>
                <c:ext xmlns:c15="http://schemas.microsoft.com/office/drawing/2012/chart" uri="{CE6537A1-D6FC-4f65-9D91-7224C49458BB}">
                  <c15:spPr xmlns:c15="http://schemas.microsoft.com/office/drawing/2012/chart">
                    <a:prstGeom prst="accentCallout1">
                      <a:avLst>
                        <a:gd name="adj1" fmla="val 23779"/>
                        <a:gd name="adj2" fmla="val -53672"/>
                        <a:gd name="adj3" fmla="val -63703"/>
                        <a:gd name="adj4" fmla="val -97379"/>
                      </a:avLst>
                    </a:prstGeom>
                    <a:solidFill>
                      <a:schemeClr val="lt1">
                        <a:alpha val="90000"/>
                      </a:schemeClr>
                    </a:solidFill>
                    <a:ln w="12700" cap="flat" cmpd="sng" algn="ctr">
                      <a:solidFill>
                        <a:schemeClr val="accent2"/>
                      </a:solidFill>
                      <a:round/>
                    </a:ln>
                  </c15:spPr>
                </c:ext>
                <c:ext xmlns:c16="http://schemas.microsoft.com/office/drawing/2014/chart" uri="{C3380CC4-5D6E-409C-BE32-E72D297353CC}">
                  <c16:uniqueId val="{00000007-C53C-40E6-8DB7-A4586C16F3A1}"/>
                </c:ext>
              </c:extLst>
            </c:dLbl>
            <c:spPr>
              <a:solidFill>
                <a:srgbClr val="00B0F0">
                  <a:alpha val="90000"/>
                </a:srgbClr>
              </a:solidFill>
              <a:ln w="12700" cap="flat" cmpd="sng" algn="ctr">
                <a:solidFill>
                  <a:srgbClr val="E4002B"/>
                </a:solidFill>
                <a:round/>
              </a:ln>
              <a:effectLst>
                <a:outerShdw blurRad="50800" dist="38100" dir="2700000" algn="tl" rotWithShape="0">
                  <a:srgbClr val="E4002B">
                    <a:lumMod val="75000"/>
                    <a:alpha val="40000"/>
                  </a:srgbClr>
                </a:outerShdw>
              </a:effectLst>
            </c:spPr>
            <c:dLblPos val="inEnd"/>
            <c:showLegendKey val="0"/>
            <c:showVal val="0"/>
            <c:showCatName val="1"/>
            <c:showSerName val="1"/>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15:spPr xmlns:c15="http://schemas.microsoft.com/office/drawing/2012/chart">
                  <a:prstGeom prst="accentCallout1">
                    <a:avLst/>
                  </a:prstGeom>
                  <a:solidFill>
                    <a:schemeClr val="lt1">
                      <a:alpha val="90000"/>
                    </a:schemeClr>
                  </a:solidFill>
                  <a:ln w="12700" cap="flat" cmpd="sng" algn="ctr">
                    <a:solidFill>
                      <a:schemeClr val="accent2"/>
                    </a:solidFill>
                    <a:round/>
                  </a:ln>
                </c15:spPr>
              </c:ext>
            </c:extLst>
          </c:dLbls>
          <c:cat>
            <c:strRef>
              <c:f>Hoja1!$A$2:$A$5</c:f>
              <c:strCache>
                <c:ptCount val="4"/>
                <c:pt idx="0">
                  <c:v>TELEMADRID</c:v>
                </c:pt>
                <c:pt idx="1">
                  <c:v>LA OTRA</c:v>
                </c:pt>
                <c:pt idx="2">
                  <c:v>ONDA MADRID</c:v>
                </c:pt>
                <c:pt idx="3">
                  <c:v>TELEMADRID. ES </c:v>
                </c:pt>
              </c:strCache>
            </c:strRef>
          </c:cat>
          <c:val>
            <c:numRef>
              <c:f>Hoja1!$B$2:$B$5</c:f>
              <c:numCache>
                <c:formatCode>General</c:formatCode>
                <c:ptCount val="4"/>
                <c:pt idx="0">
                  <c:v>145</c:v>
                </c:pt>
                <c:pt idx="1">
                  <c:v>6</c:v>
                </c:pt>
                <c:pt idx="2">
                  <c:v>7</c:v>
                </c:pt>
                <c:pt idx="3">
                  <c:v>16</c:v>
                </c:pt>
              </c:numCache>
            </c:numRef>
          </c:val>
          <c:extLst>
            <c:ext xmlns:c16="http://schemas.microsoft.com/office/drawing/2014/chart" uri="{C3380CC4-5D6E-409C-BE32-E72D297353CC}">
              <c16:uniqueId val="{00000008-C53C-40E6-8DB7-A4586C16F3A1}"/>
            </c:ext>
          </c:extLst>
        </c:ser>
        <c:dLbls>
          <c:dLblPos val="in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0"/>
      <c:rotY val="0"/>
      <c:depthPercent val="100"/>
      <c:rAngAx val="0"/>
    </c:view3D>
    <c:floor>
      <c:thickness val="0"/>
      <c:spPr>
        <a:solidFill>
          <a:schemeClr val="lt1"/>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Hoja1!$B$1</c:f>
              <c:strCache>
                <c:ptCount val="1"/>
                <c:pt idx="0">
                  <c:v>quejas</c:v>
                </c:pt>
              </c:strCache>
            </c:strRef>
          </c:tx>
          <c:spPr>
            <a:pattFill prst="ltDnDiag">
              <a:fgClr>
                <a:schemeClr val="accent1"/>
              </a:fgClr>
              <a:bgClr>
                <a:schemeClr val="accent1">
                  <a:lumMod val="20000"/>
                  <a:lumOff val="80000"/>
                </a:schemeClr>
              </a:bgClr>
            </a:pattFill>
            <a:ln>
              <a:solidFill>
                <a:schemeClr val="accent1"/>
              </a:solidFill>
            </a:ln>
            <a:effectLst/>
            <a:sp3d>
              <a:contourClr>
                <a:schemeClr val="accent1"/>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Hoja1!$A$2:$A$6</c:f>
              <c:strCache>
                <c:ptCount val="3"/>
                <c:pt idx="0">
                  <c:v>julio</c:v>
                </c:pt>
                <c:pt idx="1">
                  <c:v>agosto</c:v>
                </c:pt>
                <c:pt idx="2">
                  <c:v>septiembre </c:v>
                </c:pt>
              </c:strCache>
            </c:strRef>
          </c:cat>
          <c:val>
            <c:numRef>
              <c:f>Hoja1!$B$2:$B$6</c:f>
              <c:numCache>
                <c:formatCode>General</c:formatCode>
                <c:ptCount val="4"/>
                <c:pt idx="0">
                  <c:v>7</c:v>
                </c:pt>
                <c:pt idx="1">
                  <c:v>21</c:v>
                </c:pt>
                <c:pt idx="2">
                  <c:v>10</c:v>
                </c:pt>
              </c:numCache>
            </c:numRef>
          </c:val>
          <c:extLst>
            <c:ext xmlns:c16="http://schemas.microsoft.com/office/drawing/2014/chart" uri="{C3380CC4-5D6E-409C-BE32-E72D297353CC}">
              <c16:uniqueId val="{00000000-F7A5-4338-95C9-744DE05E1FA5}"/>
            </c:ext>
          </c:extLst>
        </c:ser>
        <c:ser>
          <c:idx val="1"/>
          <c:order val="1"/>
          <c:tx>
            <c:strRef>
              <c:f>Hoja1!$C$1</c:f>
              <c:strCache>
                <c:ptCount val="1"/>
                <c:pt idx="0">
                  <c:v>agradecimiento</c:v>
                </c:pt>
              </c:strCache>
            </c:strRef>
          </c:tx>
          <c:spPr>
            <a:pattFill prst="ltDnDiag">
              <a:fgClr>
                <a:schemeClr val="accent2"/>
              </a:fgClr>
              <a:bgClr>
                <a:schemeClr val="accent2">
                  <a:lumMod val="20000"/>
                  <a:lumOff val="80000"/>
                </a:schemeClr>
              </a:bgClr>
            </a:pattFill>
            <a:ln>
              <a:solidFill>
                <a:schemeClr val="accent2"/>
              </a:solidFill>
            </a:ln>
            <a:effectLst/>
            <a:sp3d>
              <a:contourClr>
                <a:schemeClr val="accent2"/>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Hoja1!$A$2:$A$6</c:f>
              <c:strCache>
                <c:ptCount val="3"/>
                <c:pt idx="0">
                  <c:v>julio</c:v>
                </c:pt>
                <c:pt idx="1">
                  <c:v>agosto</c:v>
                </c:pt>
                <c:pt idx="2">
                  <c:v>septiembre </c:v>
                </c:pt>
              </c:strCache>
            </c:strRef>
          </c:cat>
          <c:val>
            <c:numRef>
              <c:f>Hoja1!$C$2:$C$6</c:f>
              <c:numCache>
                <c:formatCode>General</c:formatCode>
                <c:ptCount val="4"/>
                <c:pt idx="0">
                  <c:v>0</c:v>
                </c:pt>
                <c:pt idx="1">
                  <c:v>2</c:v>
                </c:pt>
                <c:pt idx="2">
                  <c:v>3</c:v>
                </c:pt>
              </c:numCache>
            </c:numRef>
          </c:val>
          <c:extLst>
            <c:ext xmlns:c16="http://schemas.microsoft.com/office/drawing/2014/chart" uri="{C3380CC4-5D6E-409C-BE32-E72D297353CC}">
              <c16:uniqueId val="{00000001-F7A5-4338-95C9-744DE05E1FA5}"/>
            </c:ext>
          </c:extLst>
        </c:ser>
        <c:ser>
          <c:idx val="2"/>
          <c:order val="2"/>
          <c:tx>
            <c:strRef>
              <c:f>Hoja1!$D$1</c:f>
              <c:strCache>
                <c:ptCount val="1"/>
                <c:pt idx="0">
                  <c:v>consulta</c:v>
                </c:pt>
              </c:strCache>
            </c:strRef>
          </c:tx>
          <c:spPr>
            <a:pattFill prst="ltDnDiag">
              <a:fgClr>
                <a:schemeClr val="accent3"/>
              </a:fgClr>
              <a:bgClr>
                <a:schemeClr val="accent3">
                  <a:lumMod val="20000"/>
                  <a:lumOff val="80000"/>
                </a:schemeClr>
              </a:bgClr>
            </a:pattFill>
            <a:ln>
              <a:solidFill>
                <a:schemeClr val="accent3"/>
              </a:solidFill>
            </a:ln>
            <a:effectLst/>
            <a:sp3d>
              <a:contourClr>
                <a:schemeClr val="accent3"/>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Hoja1!$A$2:$A$6</c:f>
              <c:strCache>
                <c:ptCount val="3"/>
                <c:pt idx="0">
                  <c:v>julio</c:v>
                </c:pt>
                <c:pt idx="1">
                  <c:v>agosto</c:v>
                </c:pt>
                <c:pt idx="2">
                  <c:v>septiembre </c:v>
                </c:pt>
              </c:strCache>
            </c:strRef>
          </c:cat>
          <c:val>
            <c:numRef>
              <c:f>Hoja1!$D$2:$D$6</c:f>
              <c:numCache>
                <c:formatCode>General</c:formatCode>
                <c:ptCount val="4"/>
                <c:pt idx="0">
                  <c:v>2</c:v>
                </c:pt>
                <c:pt idx="1">
                  <c:v>11</c:v>
                </c:pt>
                <c:pt idx="2">
                  <c:v>9</c:v>
                </c:pt>
              </c:numCache>
            </c:numRef>
          </c:val>
          <c:extLst>
            <c:ext xmlns:c16="http://schemas.microsoft.com/office/drawing/2014/chart" uri="{C3380CC4-5D6E-409C-BE32-E72D297353CC}">
              <c16:uniqueId val="{00000000-B46C-4AF8-B0D0-0ABDE2EF1D5D}"/>
            </c:ext>
          </c:extLst>
        </c:ser>
        <c:ser>
          <c:idx val="3"/>
          <c:order val="3"/>
          <c:tx>
            <c:strRef>
              <c:f>Hoja1!$E$1</c:f>
              <c:strCache>
                <c:ptCount val="1"/>
                <c:pt idx="0">
                  <c:v>aportación</c:v>
                </c:pt>
              </c:strCache>
            </c:strRef>
          </c:tx>
          <c:spPr>
            <a:pattFill prst="ltDnDiag">
              <a:fgClr>
                <a:schemeClr val="accent4"/>
              </a:fgClr>
              <a:bgClr>
                <a:schemeClr val="accent4">
                  <a:lumMod val="20000"/>
                  <a:lumOff val="80000"/>
                </a:schemeClr>
              </a:bgClr>
            </a:pattFill>
            <a:ln>
              <a:solidFill>
                <a:schemeClr val="accent4"/>
              </a:solidFill>
            </a:ln>
            <a:effectLst/>
            <a:sp3d>
              <a:contourClr>
                <a:schemeClr val="accent4"/>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Hoja1!$A$2:$A$6</c:f>
              <c:strCache>
                <c:ptCount val="3"/>
                <c:pt idx="0">
                  <c:v>julio</c:v>
                </c:pt>
                <c:pt idx="1">
                  <c:v>agosto</c:v>
                </c:pt>
                <c:pt idx="2">
                  <c:v>septiembre </c:v>
                </c:pt>
              </c:strCache>
            </c:strRef>
          </c:cat>
          <c:val>
            <c:numRef>
              <c:f>Hoja1!$E$2:$E$6</c:f>
              <c:numCache>
                <c:formatCode>General</c:formatCode>
                <c:ptCount val="4"/>
                <c:pt idx="0">
                  <c:v>0</c:v>
                </c:pt>
                <c:pt idx="1">
                  <c:v>1</c:v>
                </c:pt>
                <c:pt idx="2">
                  <c:v>0</c:v>
                </c:pt>
              </c:numCache>
            </c:numRef>
          </c:val>
          <c:extLst>
            <c:ext xmlns:c16="http://schemas.microsoft.com/office/drawing/2014/chart" uri="{C3380CC4-5D6E-409C-BE32-E72D297353CC}">
              <c16:uniqueId val="{00000001-B46C-4AF8-B0D0-0ABDE2EF1D5D}"/>
            </c:ext>
          </c:extLst>
        </c:ser>
        <c:ser>
          <c:idx val="4"/>
          <c:order val="4"/>
          <c:tx>
            <c:strRef>
              <c:f>Hoja1!$F$1</c:f>
              <c:strCache>
                <c:ptCount val="1"/>
                <c:pt idx="0">
                  <c:v>sugerencia</c:v>
                </c:pt>
              </c:strCache>
            </c:strRef>
          </c:tx>
          <c:spPr>
            <a:pattFill prst="ltDnDiag">
              <a:fgClr>
                <a:schemeClr val="accent5"/>
              </a:fgClr>
              <a:bgClr>
                <a:schemeClr val="accent5">
                  <a:lumMod val="20000"/>
                  <a:lumOff val="80000"/>
                </a:schemeClr>
              </a:bgClr>
            </a:pattFill>
            <a:ln>
              <a:solidFill>
                <a:schemeClr val="accent5"/>
              </a:solidFill>
            </a:ln>
            <a:effectLst/>
            <a:sp3d>
              <a:contourClr>
                <a:schemeClr val="accent5"/>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Hoja1!$A$2:$A$6</c:f>
              <c:strCache>
                <c:ptCount val="3"/>
                <c:pt idx="0">
                  <c:v>julio</c:v>
                </c:pt>
                <c:pt idx="1">
                  <c:v>agosto</c:v>
                </c:pt>
                <c:pt idx="2">
                  <c:v>septiembre </c:v>
                </c:pt>
              </c:strCache>
            </c:strRef>
          </c:cat>
          <c:val>
            <c:numRef>
              <c:f>Hoja1!$F$2:$F$6</c:f>
              <c:numCache>
                <c:formatCode>General</c:formatCode>
                <c:ptCount val="4"/>
                <c:pt idx="0">
                  <c:v>2</c:v>
                </c:pt>
                <c:pt idx="1">
                  <c:v>4</c:v>
                </c:pt>
                <c:pt idx="2">
                  <c:v>10</c:v>
                </c:pt>
              </c:numCache>
            </c:numRef>
          </c:val>
          <c:extLst>
            <c:ext xmlns:c16="http://schemas.microsoft.com/office/drawing/2014/chart" uri="{C3380CC4-5D6E-409C-BE32-E72D297353CC}">
              <c16:uniqueId val="{00000000-1599-40E6-8225-E2CA54E93929}"/>
            </c:ext>
          </c:extLst>
        </c:ser>
        <c:dLbls>
          <c:showLegendKey val="0"/>
          <c:showVal val="0"/>
          <c:showCatName val="0"/>
          <c:showSerName val="0"/>
          <c:showPercent val="0"/>
          <c:showBubbleSize val="0"/>
        </c:dLbls>
        <c:gapWidth val="160"/>
        <c:gapDepth val="0"/>
        <c:shape val="box"/>
        <c:axId val="186767128"/>
        <c:axId val="189726232"/>
        <c:axId val="0"/>
      </c:bar3DChart>
      <c:catAx>
        <c:axId val="18676712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89726232"/>
        <c:crosses val="autoZero"/>
        <c:auto val="1"/>
        <c:lblAlgn val="ctr"/>
        <c:lblOffset val="100"/>
        <c:noMultiLvlLbl val="0"/>
      </c:catAx>
      <c:valAx>
        <c:axId val="1897262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86767128"/>
        <c:crosses val="autoZero"/>
        <c:crossBetween val="between"/>
      </c:valAx>
      <c:spPr>
        <a:noFill/>
        <a:ln>
          <a:noFill/>
        </a:ln>
        <a:effectLst/>
      </c:spPr>
    </c:plotArea>
    <c:legend>
      <c:legendPos val="t"/>
      <c:layout>
        <c:manualLayout>
          <c:xMode val="edge"/>
          <c:yMode val="edge"/>
          <c:x val="6.569181388809274E-2"/>
          <c:y val="1.7830688486874201E-2"/>
          <c:w val="0.71892478800208004"/>
          <c:h val="6.0814347667069689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0"/>
      <c:rotY val="0"/>
      <c:depthPercent val="100"/>
      <c:rAngAx val="0"/>
    </c:view3D>
    <c:floor>
      <c:thickness val="0"/>
      <c:spPr>
        <a:solidFill>
          <a:schemeClr val="lt1"/>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9884542671819671E-2"/>
          <c:y val="0.23776850387745463"/>
          <c:w val="0.77173556015607869"/>
          <c:h val="0.6685792750761187"/>
        </c:manualLayout>
      </c:layout>
      <c:bar3DChart>
        <c:barDir val="col"/>
        <c:grouping val="clustered"/>
        <c:varyColors val="0"/>
        <c:ser>
          <c:idx val="0"/>
          <c:order val="0"/>
          <c:tx>
            <c:strRef>
              <c:f>Hoja1!$B$1</c:f>
              <c:strCache>
                <c:ptCount val="1"/>
                <c:pt idx="0">
                  <c:v>quejas</c:v>
                </c:pt>
              </c:strCache>
            </c:strRef>
          </c:tx>
          <c:spPr>
            <a:pattFill prst="ltDnDiag">
              <a:fgClr>
                <a:schemeClr val="accent1"/>
              </a:fgClr>
              <a:bgClr>
                <a:schemeClr val="accent1">
                  <a:lumMod val="20000"/>
                  <a:lumOff val="80000"/>
                </a:schemeClr>
              </a:bgClr>
            </a:pattFill>
            <a:ln>
              <a:solidFill>
                <a:schemeClr val="accent1"/>
              </a:solidFill>
            </a:ln>
            <a:effectLst/>
            <a:sp3d>
              <a:contourClr>
                <a:schemeClr val="accent1"/>
              </a:contourClr>
            </a:sp3d>
          </c:spPr>
          <c:invertIfNegative val="0"/>
          <c:cat>
            <c:strRef>
              <c:f>Hoja1!$A$2:$A$5</c:f>
              <c:strCache>
                <c:ptCount val="3"/>
                <c:pt idx="0">
                  <c:v>julio</c:v>
                </c:pt>
                <c:pt idx="1">
                  <c:v>agosto</c:v>
                </c:pt>
                <c:pt idx="2">
                  <c:v>septiembre</c:v>
                </c:pt>
              </c:strCache>
            </c:strRef>
          </c:cat>
          <c:val>
            <c:numRef>
              <c:f>Hoja1!$B$2:$B$5</c:f>
              <c:numCache>
                <c:formatCode>General</c:formatCode>
                <c:ptCount val="3"/>
                <c:pt idx="0">
                  <c:v>0</c:v>
                </c:pt>
                <c:pt idx="1">
                  <c:v>1</c:v>
                </c:pt>
                <c:pt idx="2">
                  <c:v>1</c:v>
                </c:pt>
              </c:numCache>
            </c:numRef>
          </c:val>
          <c:extLst>
            <c:ext xmlns:c16="http://schemas.microsoft.com/office/drawing/2014/chart" uri="{C3380CC4-5D6E-409C-BE32-E72D297353CC}">
              <c16:uniqueId val="{00000000-F7A5-4338-95C9-744DE05E1FA5}"/>
            </c:ext>
          </c:extLst>
        </c:ser>
        <c:ser>
          <c:idx val="1"/>
          <c:order val="1"/>
          <c:tx>
            <c:strRef>
              <c:f>Hoja1!$C$1</c:f>
              <c:strCache>
                <c:ptCount val="1"/>
                <c:pt idx="0">
                  <c:v>sugerencia</c:v>
                </c:pt>
              </c:strCache>
            </c:strRef>
          </c:tx>
          <c:spPr>
            <a:pattFill prst="ltDnDiag">
              <a:fgClr>
                <a:schemeClr val="accent2"/>
              </a:fgClr>
              <a:bgClr>
                <a:schemeClr val="accent2">
                  <a:lumMod val="20000"/>
                  <a:lumOff val="80000"/>
                </a:schemeClr>
              </a:bgClr>
            </a:pattFill>
            <a:ln>
              <a:solidFill>
                <a:schemeClr val="accent2"/>
              </a:solidFill>
            </a:ln>
            <a:effectLst/>
            <a:sp3d>
              <a:contourClr>
                <a:schemeClr val="accent2"/>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Hoja1!$A$2:$A$5</c:f>
              <c:strCache>
                <c:ptCount val="3"/>
                <c:pt idx="0">
                  <c:v>julio</c:v>
                </c:pt>
                <c:pt idx="1">
                  <c:v>agosto</c:v>
                </c:pt>
                <c:pt idx="2">
                  <c:v>septiembre</c:v>
                </c:pt>
              </c:strCache>
            </c:strRef>
          </c:cat>
          <c:val>
            <c:numRef>
              <c:f>Hoja1!$C$2:$C$5</c:f>
              <c:numCache>
                <c:formatCode>General</c:formatCode>
                <c:ptCount val="3"/>
                <c:pt idx="0">
                  <c:v>0</c:v>
                </c:pt>
                <c:pt idx="1">
                  <c:v>1</c:v>
                </c:pt>
                <c:pt idx="2">
                  <c:v>1</c:v>
                </c:pt>
              </c:numCache>
            </c:numRef>
          </c:val>
          <c:extLst>
            <c:ext xmlns:c16="http://schemas.microsoft.com/office/drawing/2014/chart" uri="{C3380CC4-5D6E-409C-BE32-E72D297353CC}">
              <c16:uniqueId val="{00000001-F7A5-4338-95C9-744DE05E1FA5}"/>
            </c:ext>
          </c:extLst>
        </c:ser>
        <c:ser>
          <c:idx val="2"/>
          <c:order val="2"/>
          <c:tx>
            <c:strRef>
              <c:f>Hoja1!$D$1</c:f>
              <c:strCache>
                <c:ptCount val="1"/>
                <c:pt idx="0">
                  <c:v>aportación</c:v>
                </c:pt>
              </c:strCache>
            </c:strRef>
          </c:tx>
          <c:spPr>
            <a:pattFill prst="ltDnDiag">
              <a:fgClr>
                <a:schemeClr val="accent3"/>
              </a:fgClr>
              <a:bgClr>
                <a:schemeClr val="accent3">
                  <a:lumMod val="20000"/>
                  <a:lumOff val="80000"/>
                </a:schemeClr>
              </a:bgClr>
            </a:pattFill>
            <a:ln>
              <a:solidFill>
                <a:schemeClr val="accent3"/>
              </a:solidFill>
            </a:ln>
            <a:effectLst/>
            <a:sp3d>
              <a:contourClr>
                <a:schemeClr val="accent3"/>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Hoja1!$A$2:$A$5</c:f>
              <c:strCache>
                <c:ptCount val="3"/>
                <c:pt idx="0">
                  <c:v>julio</c:v>
                </c:pt>
                <c:pt idx="1">
                  <c:v>agosto</c:v>
                </c:pt>
                <c:pt idx="2">
                  <c:v>septiembre</c:v>
                </c:pt>
              </c:strCache>
            </c:strRef>
          </c:cat>
          <c:val>
            <c:numRef>
              <c:f>Hoja1!$D$2:$D$5</c:f>
              <c:numCache>
                <c:formatCode>General</c:formatCode>
                <c:ptCount val="3"/>
                <c:pt idx="0">
                  <c:v>0</c:v>
                </c:pt>
                <c:pt idx="1">
                  <c:v>1</c:v>
                </c:pt>
                <c:pt idx="2">
                  <c:v>0</c:v>
                </c:pt>
              </c:numCache>
            </c:numRef>
          </c:val>
          <c:extLst>
            <c:ext xmlns:c16="http://schemas.microsoft.com/office/drawing/2014/chart" uri="{C3380CC4-5D6E-409C-BE32-E72D297353CC}">
              <c16:uniqueId val="{00000000-45ED-4ECF-A043-38E46249C1E6}"/>
            </c:ext>
          </c:extLst>
        </c:ser>
        <c:ser>
          <c:idx val="3"/>
          <c:order val="3"/>
          <c:tx>
            <c:strRef>
              <c:f>Hoja1!$E$1</c:f>
              <c:strCache>
                <c:ptCount val="1"/>
                <c:pt idx="0">
                  <c:v>agradecimiento</c:v>
                </c:pt>
              </c:strCache>
            </c:strRef>
          </c:tx>
          <c:spPr>
            <a:pattFill prst="ltDnDiag">
              <a:fgClr>
                <a:schemeClr val="accent4"/>
              </a:fgClr>
              <a:bgClr>
                <a:schemeClr val="accent4">
                  <a:lumMod val="20000"/>
                  <a:lumOff val="80000"/>
                </a:schemeClr>
              </a:bgClr>
            </a:pattFill>
            <a:ln>
              <a:solidFill>
                <a:schemeClr val="accent4"/>
              </a:solidFill>
            </a:ln>
            <a:effectLst/>
            <a:sp3d>
              <a:contourClr>
                <a:schemeClr val="accent4"/>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Hoja1!$A$2:$A$5</c:f>
              <c:strCache>
                <c:ptCount val="3"/>
                <c:pt idx="0">
                  <c:v>julio</c:v>
                </c:pt>
                <c:pt idx="1">
                  <c:v>agosto</c:v>
                </c:pt>
                <c:pt idx="2">
                  <c:v>septiembre</c:v>
                </c:pt>
              </c:strCache>
            </c:strRef>
          </c:cat>
          <c:val>
            <c:numRef>
              <c:f>Hoja1!$E$2:$E$5</c:f>
              <c:numCache>
                <c:formatCode>General</c:formatCode>
                <c:ptCount val="3"/>
                <c:pt idx="0">
                  <c:v>0</c:v>
                </c:pt>
                <c:pt idx="1">
                  <c:v>0</c:v>
                </c:pt>
                <c:pt idx="2">
                  <c:v>0</c:v>
                </c:pt>
              </c:numCache>
            </c:numRef>
          </c:val>
          <c:extLst>
            <c:ext xmlns:c16="http://schemas.microsoft.com/office/drawing/2014/chart" uri="{C3380CC4-5D6E-409C-BE32-E72D297353CC}">
              <c16:uniqueId val="{00000001-45ED-4ECF-A043-38E46249C1E6}"/>
            </c:ext>
          </c:extLst>
        </c:ser>
        <c:ser>
          <c:idx val="4"/>
          <c:order val="4"/>
          <c:tx>
            <c:strRef>
              <c:f>Hoja1!$F$1</c:f>
              <c:strCache>
                <c:ptCount val="1"/>
                <c:pt idx="0">
                  <c:v>consulta</c:v>
                </c:pt>
              </c:strCache>
            </c:strRef>
          </c:tx>
          <c:spPr>
            <a:pattFill prst="ltDnDiag">
              <a:fgClr>
                <a:schemeClr val="accent5"/>
              </a:fgClr>
              <a:bgClr>
                <a:schemeClr val="accent5">
                  <a:lumMod val="20000"/>
                  <a:lumOff val="80000"/>
                </a:schemeClr>
              </a:bgClr>
            </a:pattFill>
            <a:ln>
              <a:solidFill>
                <a:schemeClr val="accent5"/>
              </a:solidFill>
            </a:ln>
            <a:effectLst/>
            <a:sp3d>
              <a:contourClr>
                <a:schemeClr val="accent5"/>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Hoja1!$A$2:$A$5</c:f>
              <c:strCache>
                <c:ptCount val="3"/>
                <c:pt idx="0">
                  <c:v>julio</c:v>
                </c:pt>
                <c:pt idx="1">
                  <c:v>agosto</c:v>
                </c:pt>
                <c:pt idx="2">
                  <c:v>septiembre</c:v>
                </c:pt>
              </c:strCache>
            </c:strRef>
          </c:cat>
          <c:val>
            <c:numRef>
              <c:f>Hoja1!$F$2:$F$5</c:f>
              <c:numCache>
                <c:formatCode>General</c:formatCode>
                <c:ptCount val="3"/>
                <c:pt idx="0">
                  <c:v>0</c:v>
                </c:pt>
                <c:pt idx="1">
                  <c:v>0</c:v>
                </c:pt>
                <c:pt idx="2">
                  <c:v>2</c:v>
                </c:pt>
              </c:numCache>
            </c:numRef>
          </c:val>
          <c:extLst>
            <c:ext xmlns:c16="http://schemas.microsoft.com/office/drawing/2014/chart" uri="{C3380CC4-5D6E-409C-BE32-E72D297353CC}">
              <c16:uniqueId val="{00000000-B7B4-45F4-BD4B-79AB388137DC}"/>
            </c:ext>
          </c:extLst>
        </c:ser>
        <c:dLbls>
          <c:showLegendKey val="0"/>
          <c:showVal val="0"/>
          <c:showCatName val="0"/>
          <c:showSerName val="0"/>
          <c:showPercent val="0"/>
          <c:showBubbleSize val="0"/>
        </c:dLbls>
        <c:gapWidth val="160"/>
        <c:gapDepth val="0"/>
        <c:shape val="box"/>
        <c:axId val="186767128"/>
        <c:axId val="189726232"/>
        <c:axId val="0"/>
      </c:bar3DChart>
      <c:catAx>
        <c:axId val="18676712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89726232"/>
        <c:crosses val="autoZero"/>
        <c:auto val="1"/>
        <c:lblAlgn val="ctr"/>
        <c:lblOffset val="100"/>
        <c:noMultiLvlLbl val="0"/>
      </c:catAx>
      <c:valAx>
        <c:axId val="1897262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86767128"/>
        <c:crosses val="autoZero"/>
        <c:crossBetween val="between"/>
      </c:valAx>
      <c:spPr>
        <a:noFill/>
        <a:ln>
          <a:noFill/>
        </a:ln>
        <a:effectLst/>
      </c:spPr>
    </c:plotArea>
    <c:legend>
      <c:legendPos val="t"/>
      <c:layout>
        <c:manualLayout>
          <c:xMode val="edge"/>
          <c:yMode val="edge"/>
          <c:x val="0.22735565065367172"/>
          <c:y val="1.6280245844531343E-2"/>
          <c:w val="0.55108839493329476"/>
          <c:h val="4.467282367617779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0"/>
      <c:rotY val="0"/>
      <c:depthPercent val="100"/>
      <c:rAngAx val="0"/>
    </c:view3D>
    <c:floor>
      <c:thickness val="0"/>
      <c:spPr>
        <a:solidFill>
          <a:schemeClr val="lt1"/>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Hoja1!$B$1</c:f>
              <c:strCache>
                <c:ptCount val="1"/>
                <c:pt idx="0">
                  <c:v>QUEJA</c:v>
                </c:pt>
              </c:strCache>
            </c:strRef>
          </c:tx>
          <c:spPr>
            <a:pattFill prst="ltDnDiag">
              <a:fgClr>
                <a:schemeClr val="accent1"/>
              </a:fgClr>
              <a:bgClr>
                <a:schemeClr val="accent1">
                  <a:lumMod val="20000"/>
                  <a:lumOff val="80000"/>
                </a:schemeClr>
              </a:bgClr>
            </a:pattFill>
            <a:ln>
              <a:solidFill>
                <a:schemeClr val="accent1"/>
              </a:solidFill>
            </a:ln>
            <a:effectLst/>
            <a:sp3d>
              <a:contourClr>
                <a:schemeClr val="accent1"/>
              </a:contourClr>
            </a:sp3d>
          </c:spPr>
          <c:invertIfNegative val="0"/>
          <c:cat>
            <c:strRef>
              <c:f>Hoja1!$A$2:$A$5</c:f>
              <c:strCache>
                <c:ptCount val="3"/>
                <c:pt idx="0">
                  <c:v>julio</c:v>
                </c:pt>
                <c:pt idx="1">
                  <c:v>agosto</c:v>
                </c:pt>
                <c:pt idx="2">
                  <c:v>septiembre</c:v>
                </c:pt>
              </c:strCache>
            </c:strRef>
          </c:cat>
          <c:val>
            <c:numRef>
              <c:f>Hoja1!$B$2:$B$5</c:f>
              <c:numCache>
                <c:formatCode>General</c:formatCode>
                <c:ptCount val="4"/>
                <c:pt idx="0">
                  <c:v>0</c:v>
                </c:pt>
                <c:pt idx="1">
                  <c:v>2</c:v>
                </c:pt>
                <c:pt idx="2">
                  <c:v>0</c:v>
                </c:pt>
              </c:numCache>
            </c:numRef>
          </c:val>
          <c:extLst>
            <c:ext xmlns:c16="http://schemas.microsoft.com/office/drawing/2014/chart" uri="{C3380CC4-5D6E-409C-BE32-E72D297353CC}">
              <c16:uniqueId val="{00000000-107C-4661-9221-46798000B640}"/>
            </c:ext>
          </c:extLst>
        </c:ser>
        <c:ser>
          <c:idx val="1"/>
          <c:order val="1"/>
          <c:tx>
            <c:strRef>
              <c:f>Hoja1!$C$1</c:f>
              <c:strCache>
                <c:ptCount val="1"/>
                <c:pt idx="0">
                  <c:v>AGRADECIMIENTO</c:v>
                </c:pt>
              </c:strCache>
            </c:strRef>
          </c:tx>
          <c:spPr>
            <a:pattFill prst="ltDnDiag">
              <a:fgClr>
                <a:schemeClr val="accent2"/>
              </a:fgClr>
              <a:bgClr>
                <a:schemeClr val="accent2">
                  <a:lumMod val="20000"/>
                  <a:lumOff val="80000"/>
                </a:schemeClr>
              </a:bgClr>
            </a:pattFill>
            <a:ln>
              <a:solidFill>
                <a:schemeClr val="accent2"/>
              </a:solidFill>
            </a:ln>
            <a:effectLst/>
            <a:sp3d>
              <a:contourClr>
                <a:schemeClr val="accent2"/>
              </a:contourClr>
            </a:sp3d>
          </c:spPr>
          <c:invertIfNegative val="0"/>
          <c:cat>
            <c:strRef>
              <c:f>Hoja1!$A$2:$A$5</c:f>
              <c:strCache>
                <c:ptCount val="3"/>
                <c:pt idx="0">
                  <c:v>julio</c:v>
                </c:pt>
                <c:pt idx="1">
                  <c:v>agosto</c:v>
                </c:pt>
                <c:pt idx="2">
                  <c:v>septiembre</c:v>
                </c:pt>
              </c:strCache>
            </c:strRef>
          </c:cat>
          <c:val>
            <c:numRef>
              <c:f>Hoja1!$C$2:$C$5</c:f>
              <c:numCache>
                <c:formatCode>General</c:formatCode>
                <c:ptCount val="4"/>
                <c:pt idx="0">
                  <c:v>0</c:v>
                </c:pt>
                <c:pt idx="1">
                  <c:v>0</c:v>
                </c:pt>
                <c:pt idx="2">
                  <c:v>1</c:v>
                </c:pt>
              </c:numCache>
            </c:numRef>
          </c:val>
          <c:extLst>
            <c:ext xmlns:c16="http://schemas.microsoft.com/office/drawing/2014/chart" uri="{C3380CC4-5D6E-409C-BE32-E72D297353CC}">
              <c16:uniqueId val="{00000001-107C-4661-9221-46798000B640}"/>
            </c:ext>
          </c:extLst>
        </c:ser>
        <c:ser>
          <c:idx val="2"/>
          <c:order val="2"/>
          <c:tx>
            <c:strRef>
              <c:f>Hoja1!$D$1</c:f>
              <c:strCache>
                <c:ptCount val="1"/>
                <c:pt idx="0">
                  <c:v>CONSULTA</c:v>
                </c:pt>
              </c:strCache>
            </c:strRef>
          </c:tx>
          <c:spPr>
            <a:pattFill prst="ltDnDiag">
              <a:fgClr>
                <a:schemeClr val="accent3"/>
              </a:fgClr>
              <a:bgClr>
                <a:schemeClr val="accent3">
                  <a:lumMod val="20000"/>
                  <a:lumOff val="80000"/>
                </a:schemeClr>
              </a:bgClr>
            </a:pattFill>
            <a:ln>
              <a:solidFill>
                <a:schemeClr val="accent3"/>
              </a:solidFill>
            </a:ln>
            <a:effectLst/>
            <a:sp3d>
              <a:contourClr>
                <a:schemeClr val="accent3"/>
              </a:contourClr>
            </a:sp3d>
          </c:spPr>
          <c:invertIfNegative val="0"/>
          <c:cat>
            <c:strRef>
              <c:f>Hoja1!$A$2:$A$5</c:f>
              <c:strCache>
                <c:ptCount val="3"/>
                <c:pt idx="0">
                  <c:v>julio</c:v>
                </c:pt>
                <c:pt idx="1">
                  <c:v>agosto</c:v>
                </c:pt>
                <c:pt idx="2">
                  <c:v>septiembre</c:v>
                </c:pt>
              </c:strCache>
            </c:strRef>
          </c:cat>
          <c:val>
            <c:numRef>
              <c:f>Hoja1!$D$2:$D$5</c:f>
              <c:numCache>
                <c:formatCode>General</c:formatCode>
                <c:ptCount val="4"/>
                <c:pt idx="0">
                  <c:v>0</c:v>
                </c:pt>
                <c:pt idx="1">
                  <c:v>1</c:v>
                </c:pt>
                <c:pt idx="2">
                  <c:v>0</c:v>
                </c:pt>
              </c:numCache>
            </c:numRef>
          </c:val>
          <c:extLst>
            <c:ext xmlns:c16="http://schemas.microsoft.com/office/drawing/2014/chart" uri="{C3380CC4-5D6E-409C-BE32-E72D297353CC}">
              <c16:uniqueId val="{00000002-107C-4661-9221-46798000B640}"/>
            </c:ext>
          </c:extLst>
        </c:ser>
        <c:ser>
          <c:idx val="3"/>
          <c:order val="3"/>
          <c:tx>
            <c:strRef>
              <c:f>Hoja1!$E$1</c:f>
              <c:strCache>
                <c:ptCount val="1"/>
                <c:pt idx="0">
                  <c:v>SUGERENCIA</c:v>
                </c:pt>
              </c:strCache>
            </c:strRef>
          </c:tx>
          <c:spPr>
            <a:pattFill prst="ltDnDiag">
              <a:fgClr>
                <a:schemeClr val="accent4"/>
              </a:fgClr>
              <a:bgClr>
                <a:schemeClr val="accent4">
                  <a:lumMod val="20000"/>
                  <a:lumOff val="80000"/>
                </a:schemeClr>
              </a:bgClr>
            </a:pattFill>
            <a:ln>
              <a:solidFill>
                <a:schemeClr val="accent4"/>
              </a:solidFill>
            </a:ln>
            <a:effectLst/>
            <a:sp3d>
              <a:contourClr>
                <a:schemeClr val="accent4"/>
              </a:contourClr>
            </a:sp3d>
          </c:spPr>
          <c:invertIfNegative val="0"/>
          <c:cat>
            <c:strRef>
              <c:f>Hoja1!$A$2:$A$5</c:f>
              <c:strCache>
                <c:ptCount val="3"/>
                <c:pt idx="0">
                  <c:v>julio</c:v>
                </c:pt>
                <c:pt idx="1">
                  <c:v>agosto</c:v>
                </c:pt>
                <c:pt idx="2">
                  <c:v>septiembre</c:v>
                </c:pt>
              </c:strCache>
            </c:strRef>
          </c:cat>
          <c:val>
            <c:numRef>
              <c:f>Hoja1!$E$2:$E$5</c:f>
              <c:numCache>
                <c:formatCode>General</c:formatCode>
                <c:ptCount val="4"/>
                <c:pt idx="0">
                  <c:v>0</c:v>
                </c:pt>
                <c:pt idx="1">
                  <c:v>0</c:v>
                </c:pt>
                <c:pt idx="2">
                  <c:v>1</c:v>
                </c:pt>
              </c:numCache>
            </c:numRef>
          </c:val>
          <c:extLst>
            <c:ext xmlns:c16="http://schemas.microsoft.com/office/drawing/2014/chart" uri="{C3380CC4-5D6E-409C-BE32-E72D297353CC}">
              <c16:uniqueId val="{00000003-107C-4661-9221-46798000B640}"/>
            </c:ext>
          </c:extLst>
        </c:ser>
        <c:ser>
          <c:idx val="4"/>
          <c:order val="4"/>
          <c:tx>
            <c:strRef>
              <c:f>Hoja1!$F$1</c:f>
              <c:strCache>
                <c:ptCount val="1"/>
                <c:pt idx="0">
                  <c:v>APORTACIÓN</c:v>
                </c:pt>
              </c:strCache>
            </c:strRef>
          </c:tx>
          <c:spPr>
            <a:pattFill prst="ltDnDiag">
              <a:fgClr>
                <a:schemeClr val="accent5"/>
              </a:fgClr>
              <a:bgClr>
                <a:schemeClr val="accent5">
                  <a:lumMod val="20000"/>
                  <a:lumOff val="80000"/>
                </a:schemeClr>
              </a:bgClr>
            </a:pattFill>
            <a:ln>
              <a:solidFill>
                <a:schemeClr val="accent5"/>
              </a:solidFill>
            </a:ln>
            <a:effectLst/>
            <a:sp3d>
              <a:contourClr>
                <a:schemeClr val="accent5"/>
              </a:contourClr>
            </a:sp3d>
          </c:spPr>
          <c:invertIfNegative val="0"/>
          <c:cat>
            <c:strRef>
              <c:f>Hoja1!$A$2:$A$5</c:f>
              <c:strCache>
                <c:ptCount val="3"/>
                <c:pt idx="0">
                  <c:v>julio</c:v>
                </c:pt>
                <c:pt idx="1">
                  <c:v>agosto</c:v>
                </c:pt>
                <c:pt idx="2">
                  <c:v>septiembre</c:v>
                </c:pt>
              </c:strCache>
            </c:strRef>
          </c:cat>
          <c:val>
            <c:numRef>
              <c:f>Hoja1!$F$2:$F$5</c:f>
              <c:numCache>
                <c:formatCode>General</c:formatCode>
                <c:ptCount val="4"/>
                <c:pt idx="0">
                  <c:v>0</c:v>
                </c:pt>
                <c:pt idx="1">
                  <c:v>1</c:v>
                </c:pt>
                <c:pt idx="2">
                  <c:v>0</c:v>
                </c:pt>
              </c:numCache>
            </c:numRef>
          </c:val>
          <c:extLst>
            <c:ext xmlns:c16="http://schemas.microsoft.com/office/drawing/2014/chart" uri="{C3380CC4-5D6E-409C-BE32-E72D297353CC}">
              <c16:uniqueId val="{00000004-107C-4661-9221-46798000B640}"/>
            </c:ext>
          </c:extLst>
        </c:ser>
        <c:dLbls>
          <c:showLegendKey val="0"/>
          <c:showVal val="0"/>
          <c:showCatName val="0"/>
          <c:showSerName val="0"/>
          <c:showPercent val="0"/>
          <c:showBubbleSize val="0"/>
        </c:dLbls>
        <c:gapWidth val="160"/>
        <c:gapDepth val="0"/>
        <c:shape val="box"/>
        <c:axId val="796546288"/>
        <c:axId val="796536720"/>
        <c:axId val="0"/>
      </c:bar3DChart>
      <c:catAx>
        <c:axId val="79654628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796536720"/>
        <c:crosses val="autoZero"/>
        <c:auto val="1"/>
        <c:lblAlgn val="ctr"/>
        <c:lblOffset val="100"/>
        <c:noMultiLvlLbl val="0"/>
      </c:catAx>
      <c:valAx>
        <c:axId val="79653672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79654628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0"/>
      <c:rotY val="0"/>
      <c:depthPercent val="100"/>
      <c:rAngAx val="0"/>
    </c:view3D>
    <c:floor>
      <c:thickness val="0"/>
      <c:spPr>
        <a:solidFill>
          <a:schemeClr val="lt1"/>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2246416118323498E-2"/>
          <c:y val="7.4266552927523072E-2"/>
          <c:w val="0.78826928860736611"/>
          <c:h val="0.76296817140410356"/>
        </c:manualLayout>
      </c:layout>
      <c:bar3DChart>
        <c:barDir val="col"/>
        <c:grouping val="clustered"/>
        <c:varyColors val="0"/>
        <c:ser>
          <c:idx val="0"/>
          <c:order val="0"/>
          <c:tx>
            <c:strRef>
              <c:f>Hoja1!$B$1</c:f>
              <c:strCache>
                <c:ptCount val="1"/>
                <c:pt idx="0">
                  <c:v>queja</c:v>
                </c:pt>
              </c:strCache>
            </c:strRef>
          </c:tx>
          <c:spPr>
            <a:pattFill prst="ltDnDiag">
              <a:fgClr>
                <a:schemeClr val="accent1"/>
              </a:fgClr>
              <a:bgClr>
                <a:schemeClr val="accent1">
                  <a:lumMod val="20000"/>
                  <a:lumOff val="80000"/>
                </a:schemeClr>
              </a:bgClr>
            </a:pattFill>
            <a:ln>
              <a:solidFill>
                <a:schemeClr val="accent1"/>
              </a:solidFill>
            </a:ln>
            <a:effectLst/>
            <a:sp3d>
              <a:contourClr>
                <a:schemeClr val="accent1"/>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Hoja1!$A$2:$A$4</c:f>
              <c:strCache>
                <c:ptCount val="3"/>
                <c:pt idx="0">
                  <c:v>julio</c:v>
                </c:pt>
                <c:pt idx="1">
                  <c:v>agosto</c:v>
                </c:pt>
                <c:pt idx="2">
                  <c:v>septiembre</c:v>
                </c:pt>
              </c:strCache>
            </c:strRef>
          </c:cat>
          <c:val>
            <c:numRef>
              <c:f>Hoja1!$B$2:$B$4</c:f>
              <c:numCache>
                <c:formatCode>General</c:formatCode>
                <c:ptCount val="3"/>
                <c:pt idx="0">
                  <c:v>0</c:v>
                </c:pt>
                <c:pt idx="1">
                  <c:v>0</c:v>
                </c:pt>
                <c:pt idx="2">
                  <c:v>0</c:v>
                </c:pt>
              </c:numCache>
            </c:numRef>
          </c:val>
          <c:extLst>
            <c:ext xmlns:c16="http://schemas.microsoft.com/office/drawing/2014/chart" uri="{C3380CC4-5D6E-409C-BE32-E72D297353CC}">
              <c16:uniqueId val="{00000000-F7A5-4338-95C9-744DE05E1FA5}"/>
            </c:ext>
          </c:extLst>
        </c:ser>
        <c:ser>
          <c:idx val="1"/>
          <c:order val="1"/>
          <c:tx>
            <c:strRef>
              <c:f>Hoja1!$C$1</c:f>
              <c:strCache>
                <c:ptCount val="1"/>
                <c:pt idx="0">
                  <c:v>agradecimiento</c:v>
                </c:pt>
              </c:strCache>
            </c:strRef>
          </c:tx>
          <c:spPr>
            <a:pattFill prst="ltDnDiag">
              <a:fgClr>
                <a:schemeClr val="accent2"/>
              </a:fgClr>
              <a:bgClr>
                <a:schemeClr val="accent2">
                  <a:lumMod val="20000"/>
                  <a:lumOff val="80000"/>
                </a:schemeClr>
              </a:bgClr>
            </a:pattFill>
            <a:ln>
              <a:solidFill>
                <a:schemeClr val="accent2"/>
              </a:solidFill>
            </a:ln>
            <a:effectLst/>
            <a:sp3d>
              <a:contourClr>
                <a:schemeClr val="accent2"/>
              </a:contourClr>
            </a:sp3d>
          </c:spPr>
          <c:invertIfNegative val="0"/>
          <c:cat>
            <c:strRef>
              <c:f>Hoja1!$A$2:$A$4</c:f>
              <c:strCache>
                <c:ptCount val="3"/>
                <c:pt idx="0">
                  <c:v>julio</c:v>
                </c:pt>
                <c:pt idx="1">
                  <c:v>agosto</c:v>
                </c:pt>
                <c:pt idx="2">
                  <c:v>septiembre</c:v>
                </c:pt>
              </c:strCache>
            </c:strRef>
          </c:cat>
          <c:val>
            <c:numRef>
              <c:f>Hoja1!$C$2:$C$4</c:f>
              <c:numCache>
                <c:formatCode>General</c:formatCode>
                <c:ptCount val="3"/>
                <c:pt idx="0">
                  <c:v>0</c:v>
                </c:pt>
                <c:pt idx="1">
                  <c:v>0</c:v>
                </c:pt>
                <c:pt idx="2">
                  <c:v>0</c:v>
                </c:pt>
              </c:numCache>
            </c:numRef>
          </c:val>
          <c:extLst>
            <c:ext xmlns:c16="http://schemas.microsoft.com/office/drawing/2014/chart" uri="{C3380CC4-5D6E-409C-BE32-E72D297353CC}">
              <c16:uniqueId val="{00000001-F7A5-4338-95C9-744DE05E1FA5}"/>
            </c:ext>
          </c:extLst>
        </c:ser>
        <c:ser>
          <c:idx val="2"/>
          <c:order val="2"/>
          <c:tx>
            <c:strRef>
              <c:f>Hoja1!$D$1</c:f>
              <c:strCache>
                <c:ptCount val="1"/>
                <c:pt idx="0">
                  <c:v>consulta</c:v>
                </c:pt>
              </c:strCache>
            </c:strRef>
          </c:tx>
          <c:spPr>
            <a:pattFill prst="ltDnDiag">
              <a:fgClr>
                <a:schemeClr val="accent3"/>
              </a:fgClr>
              <a:bgClr>
                <a:schemeClr val="accent3">
                  <a:lumMod val="20000"/>
                  <a:lumOff val="80000"/>
                </a:schemeClr>
              </a:bgClr>
            </a:pattFill>
            <a:ln>
              <a:solidFill>
                <a:schemeClr val="accent3"/>
              </a:solidFill>
            </a:ln>
            <a:effectLst/>
            <a:sp3d>
              <a:contourClr>
                <a:schemeClr val="accent3"/>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Hoja1!$A$2:$A$4</c:f>
              <c:strCache>
                <c:ptCount val="3"/>
                <c:pt idx="0">
                  <c:v>julio</c:v>
                </c:pt>
                <c:pt idx="1">
                  <c:v>agosto</c:v>
                </c:pt>
                <c:pt idx="2">
                  <c:v>septiembre</c:v>
                </c:pt>
              </c:strCache>
            </c:strRef>
          </c:cat>
          <c:val>
            <c:numRef>
              <c:f>Hoja1!$D$2:$D$4</c:f>
              <c:numCache>
                <c:formatCode>General</c:formatCode>
                <c:ptCount val="3"/>
                <c:pt idx="0">
                  <c:v>0</c:v>
                </c:pt>
                <c:pt idx="1">
                  <c:v>3</c:v>
                </c:pt>
                <c:pt idx="2">
                  <c:v>0</c:v>
                </c:pt>
              </c:numCache>
            </c:numRef>
          </c:val>
          <c:extLst>
            <c:ext xmlns:c16="http://schemas.microsoft.com/office/drawing/2014/chart" uri="{C3380CC4-5D6E-409C-BE32-E72D297353CC}">
              <c16:uniqueId val="{00000000-8E8B-4BA1-91E2-11956142A3B3}"/>
            </c:ext>
          </c:extLst>
        </c:ser>
        <c:ser>
          <c:idx val="3"/>
          <c:order val="3"/>
          <c:tx>
            <c:strRef>
              <c:f>Hoja1!$E$1</c:f>
              <c:strCache>
                <c:ptCount val="1"/>
                <c:pt idx="0">
                  <c:v>sugerencia </c:v>
                </c:pt>
              </c:strCache>
            </c:strRef>
          </c:tx>
          <c:spPr>
            <a:pattFill prst="ltDnDiag">
              <a:fgClr>
                <a:schemeClr val="accent4"/>
              </a:fgClr>
              <a:bgClr>
                <a:schemeClr val="accent4">
                  <a:lumMod val="20000"/>
                  <a:lumOff val="80000"/>
                </a:schemeClr>
              </a:bgClr>
            </a:pattFill>
            <a:ln>
              <a:solidFill>
                <a:schemeClr val="accent4"/>
              </a:solidFill>
            </a:ln>
            <a:effectLst/>
            <a:sp3d>
              <a:contourClr>
                <a:schemeClr val="accent4"/>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Hoja1!$A$2:$A$4</c:f>
              <c:strCache>
                <c:ptCount val="3"/>
                <c:pt idx="0">
                  <c:v>julio</c:v>
                </c:pt>
                <c:pt idx="1">
                  <c:v>agosto</c:v>
                </c:pt>
                <c:pt idx="2">
                  <c:v>septiembre</c:v>
                </c:pt>
              </c:strCache>
            </c:strRef>
          </c:cat>
          <c:val>
            <c:numRef>
              <c:f>Hoja1!$E$2:$E$4</c:f>
              <c:numCache>
                <c:formatCode>General</c:formatCode>
                <c:ptCount val="3"/>
                <c:pt idx="0">
                  <c:v>1</c:v>
                </c:pt>
                <c:pt idx="1">
                  <c:v>0</c:v>
                </c:pt>
                <c:pt idx="2">
                  <c:v>1</c:v>
                </c:pt>
              </c:numCache>
            </c:numRef>
          </c:val>
          <c:extLst>
            <c:ext xmlns:c16="http://schemas.microsoft.com/office/drawing/2014/chart" uri="{C3380CC4-5D6E-409C-BE32-E72D297353CC}">
              <c16:uniqueId val="{00000001-8E8B-4BA1-91E2-11956142A3B3}"/>
            </c:ext>
          </c:extLst>
        </c:ser>
        <c:ser>
          <c:idx val="4"/>
          <c:order val="4"/>
          <c:tx>
            <c:strRef>
              <c:f>Hoja1!$F$1</c:f>
              <c:strCache>
                <c:ptCount val="1"/>
                <c:pt idx="0">
                  <c:v>aportación</c:v>
                </c:pt>
              </c:strCache>
            </c:strRef>
          </c:tx>
          <c:spPr>
            <a:pattFill prst="ltDnDiag">
              <a:fgClr>
                <a:schemeClr val="accent5"/>
              </a:fgClr>
              <a:bgClr>
                <a:schemeClr val="accent5">
                  <a:lumMod val="20000"/>
                  <a:lumOff val="80000"/>
                </a:schemeClr>
              </a:bgClr>
            </a:pattFill>
            <a:ln>
              <a:solidFill>
                <a:schemeClr val="accent5"/>
              </a:solidFill>
            </a:ln>
            <a:effectLst/>
            <a:sp3d>
              <a:contourClr>
                <a:schemeClr val="accent5"/>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Hoja1!$A$2:$A$4</c:f>
              <c:strCache>
                <c:ptCount val="3"/>
                <c:pt idx="0">
                  <c:v>julio</c:v>
                </c:pt>
                <c:pt idx="1">
                  <c:v>agosto</c:v>
                </c:pt>
                <c:pt idx="2">
                  <c:v>septiembre</c:v>
                </c:pt>
              </c:strCache>
            </c:strRef>
          </c:cat>
          <c:val>
            <c:numRef>
              <c:f>Hoja1!$F$2:$F$4</c:f>
              <c:numCache>
                <c:formatCode>General</c:formatCode>
                <c:ptCount val="3"/>
                <c:pt idx="0">
                  <c:v>0</c:v>
                </c:pt>
                <c:pt idx="1">
                  <c:v>3</c:v>
                </c:pt>
                <c:pt idx="2">
                  <c:v>1</c:v>
                </c:pt>
              </c:numCache>
            </c:numRef>
          </c:val>
          <c:extLst>
            <c:ext xmlns:c16="http://schemas.microsoft.com/office/drawing/2014/chart" uri="{C3380CC4-5D6E-409C-BE32-E72D297353CC}">
              <c16:uniqueId val="{00000002-8E8B-4BA1-91E2-11956142A3B3}"/>
            </c:ext>
          </c:extLst>
        </c:ser>
        <c:dLbls>
          <c:showLegendKey val="0"/>
          <c:showVal val="0"/>
          <c:showCatName val="0"/>
          <c:showSerName val="0"/>
          <c:showPercent val="0"/>
          <c:showBubbleSize val="0"/>
        </c:dLbls>
        <c:gapWidth val="160"/>
        <c:gapDepth val="0"/>
        <c:shape val="box"/>
        <c:axId val="186767128"/>
        <c:axId val="189726232"/>
        <c:axId val="0"/>
      </c:bar3DChart>
      <c:catAx>
        <c:axId val="18676712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89726232"/>
        <c:crosses val="autoZero"/>
        <c:auto val="1"/>
        <c:lblAlgn val="ctr"/>
        <c:lblOffset val="100"/>
        <c:noMultiLvlLbl val="0"/>
      </c:catAx>
      <c:valAx>
        <c:axId val="1897262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86767128"/>
        <c:crosses val="autoZero"/>
        <c:crossBetween val="between"/>
      </c:valAx>
      <c:spPr>
        <a:noFill/>
        <a:ln>
          <a:noFill/>
        </a:ln>
        <a:effectLst/>
      </c:spPr>
    </c:plotArea>
    <c:legend>
      <c:legendPos val="t"/>
      <c:layout>
        <c:manualLayout>
          <c:xMode val="edge"/>
          <c:yMode val="edge"/>
          <c:x val="0.21275115378708798"/>
          <c:y val="0"/>
          <c:w val="0.56860080992318995"/>
          <c:h val="6.393734029552272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17103534003746E-4"/>
          <c:y val="0"/>
          <c:w val="0.7787234759377123"/>
          <c:h val="0.99575824663377432"/>
        </c:manualLayout>
      </c:layout>
      <c:pieChart>
        <c:varyColors val="1"/>
        <c:ser>
          <c:idx val="0"/>
          <c:order val="0"/>
          <c:tx>
            <c:strRef>
              <c:f>Hoja1!$B$1</c:f>
              <c:strCache>
                <c:ptCount val="1"/>
                <c:pt idx="0">
                  <c:v>DISTRIBUCIÓN POR SEXO</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B534-4A64-AA1F-92A2554C26FB}"/>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B534-4A64-AA1F-92A2554C26FB}"/>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B534-4A64-AA1F-92A2554C26FB}"/>
              </c:ext>
            </c:extLst>
          </c:dPt>
          <c:dPt>
            <c:idx val="3"/>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7-C506-4F86-8DD3-985F3B8C1B82}"/>
              </c:ext>
            </c:extLst>
          </c:dPt>
          <c:dLbls>
            <c:dLbl>
              <c:idx val="0"/>
              <c:layout>
                <c:manualLayout>
                  <c:x val="-0.30137614085497355"/>
                  <c:y val="0.2138886110151999"/>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dirty="0" smtClean="0"/>
                      <a:t>87</a:t>
                    </a:r>
                    <a:endParaRPr lang="en-US" dirty="0"/>
                  </a:p>
                </c:rich>
              </c:tx>
              <c:spPr>
                <a:solidFill>
                  <a:schemeClr val="bg1"/>
                </a:solidFill>
                <a:ln>
                  <a:noFill/>
                </a:ln>
                <a:effectLst/>
                <a:scene3d>
                  <a:camera prst="orthographicFront"/>
                  <a:lightRig rig="threePt" dir="t"/>
                </a:scene3d>
                <a:sp3d>
                  <a:bevelB/>
                </a:sp3d>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0"/>
              <c:showCatName val="0"/>
              <c:showSerName val="0"/>
              <c:showPercent val="1"/>
              <c:showBubbleSize val="0"/>
              <c:extLst>
                <c:ext xmlns:c15="http://schemas.microsoft.com/office/drawing/2012/chart" uri="{CE6537A1-D6FC-4f65-9D91-7224C49458BB}">
                  <c15:layout>
                    <c:manualLayout>
                      <c:w val="9.5563392499767905E-2"/>
                      <c:h val="0.1421046942009016"/>
                    </c:manualLayout>
                  </c15:layout>
                </c:ext>
                <c:ext xmlns:c16="http://schemas.microsoft.com/office/drawing/2014/chart" uri="{C3380CC4-5D6E-409C-BE32-E72D297353CC}">
                  <c16:uniqueId val="{00000001-B534-4A64-AA1F-92A2554C26FB}"/>
                </c:ext>
              </c:extLst>
            </c:dLbl>
            <c:dLbl>
              <c:idx val="1"/>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dirty="0" smtClean="0"/>
                      <a:t>70</a:t>
                    </a:r>
                    <a:endParaRPr lang="en-US" dirty="0"/>
                  </a:p>
                </c:rich>
              </c:tx>
              <c:spPr>
                <a:solidFill>
                  <a:schemeClr val="bg1"/>
                </a:solidFill>
                <a:ln>
                  <a:noFill/>
                </a:ln>
                <a:effectLst/>
                <a:scene3d>
                  <a:camera prst="orthographicFront"/>
                  <a:lightRig rig="threePt" dir="t"/>
                </a:scene3d>
                <a:sp3d>
                  <a:bevelB/>
                </a:sp3d>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ctr"/>
              <c:showLegendKey val="0"/>
              <c:showVal val="0"/>
              <c:showCatName val="0"/>
              <c:showSerName val="0"/>
              <c:showPercent val="1"/>
              <c:showBubbleSize val="0"/>
              <c:extLst>
                <c:ext xmlns:c15="http://schemas.microsoft.com/office/drawing/2012/chart" uri="{CE6537A1-D6FC-4f65-9D91-7224C49458BB}">
                  <c15:layout>
                    <c:manualLayout>
                      <c:w val="8.744785586989573E-2"/>
                      <c:h val="0.13868953692618635"/>
                    </c:manualLayout>
                  </c15:layout>
                </c:ext>
                <c:ext xmlns:c16="http://schemas.microsoft.com/office/drawing/2014/chart" uri="{C3380CC4-5D6E-409C-BE32-E72D297353CC}">
                  <c16:uniqueId val="{00000003-B534-4A64-AA1F-92A2554C26FB}"/>
                </c:ext>
              </c:extLst>
            </c:dLbl>
            <c:dLbl>
              <c:idx val="2"/>
              <c:layout>
                <c:manualLayout>
                  <c:x val="6.5110345425850702E-2"/>
                  <c:y val="0.15028413032885543"/>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dirty="0" smtClean="0"/>
                      <a:t>8</a:t>
                    </a:r>
                    <a:endParaRPr lang="en-US" dirty="0"/>
                  </a:p>
                </c:rich>
              </c:tx>
              <c:spPr>
                <a:solidFill>
                  <a:schemeClr val="bg1"/>
                </a:solidFill>
                <a:ln>
                  <a:noFill/>
                </a:ln>
                <a:effectLst/>
                <a:scene3d>
                  <a:camera prst="orthographicFront"/>
                  <a:lightRig rig="threePt" dir="t"/>
                </a:scene3d>
                <a:sp3d>
                  <a:bevelB/>
                </a:sp3d>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0"/>
              <c:showCatName val="0"/>
              <c:showSerName val="0"/>
              <c:showPercent val="1"/>
              <c:showBubbleSize val="0"/>
              <c:extLst>
                <c:ext xmlns:c15="http://schemas.microsoft.com/office/drawing/2012/chart" uri="{CE6537A1-D6FC-4f65-9D91-7224C49458BB}">
                  <c15:layout>
                    <c:manualLayout>
                      <c:w val="9.1965618736426544E-2"/>
                      <c:h val="9.4292492354888083E-2"/>
                    </c:manualLayout>
                  </c15:layout>
                </c:ext>
                <c:ext xmlns:c16="http://schemas.microsoft.com/office/drawing/2014/chart" uri="{C3380CC4-5D6E-409C-BE32-E72D297353CC}">
                  <c16:uniqueId val="{00000005-B534-4A64-AA1F-92A2554C26FB}"/>
                </c:ext>
              </c:extLst>
            </c:dLbl>
            <c:spPr>
              <a:solidFill>
                <a:schemeClr val="bg1"/>
              </a:solidFill>
              <a:ln>
                <a:noFill/>
              </a:ln>
              <a:effectLst/>
              <a:scene3d>
                <a:camera prst="orthographicFront"/>
                <a:lightRig rig="threePt" dir="t"/>
              </a:scene3d>
              <a:sp3d>
                <a:bevelB/>
              </a:sp3d>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Hoja1!$A$2:$A$5</c:f>
              <c:strCache>
                <c:ptCount val="3"/>
                <c:pt idx="0">
                  <c:v>MUJERES</c:v>
                </c:pt>
                <c:pt idx="1">
                  <c:v>HOMBRES</c:v>
                </c:pt>
                <c:pt idx="2">
                  <c:v>NO CONSTA</c:v>
                </c:pt>
              </c:strCache>
            </c:strRef>
          </c:cat>
          <c:val>
            <c:numRef>
              <c:f>Hoja1!$B$2:$B$5</c:f>
              <c:numCache>
                <c:formatCode>0%</c:formatCode>
                <c:ptCount val="4"/>
                <c:pt idx="0">
                  <c:v>0.36</c:v>
                </c:pt>
                <c:pt idx="1">
                  <c:v>0.57899999999999996</c:v>
                </c:pt>
                <c:pt idx="2">
                  <c:v>0.05</c:v>
                </c:pt>
              </c:numCache>
            </c:numRef>
          </c:val>
          <c:extLst>
            <c:ext xmlns:c16="http://schemas.microsoft.com/office/drawing/2014/chart" uri="{C3380CC4-5D6E-409C-BE32-E72D297353CC}">
              <c16:uniqueId val="{00000000-D80A-4210-992E-AE84C08581E2}"/>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egendEntry>
        <c:idx val="3"/>
        <c:delete val="1"/>
      </c:legendEntry>
      <c:layout>
        <c:manualLayout>
          <c:xMode val="edge"/>
          <c:yMode val="edge"/>
          <c:x val="0.7942515519584582"/>
          <c:y val="3.8973129434998525E-2"/>
          <c:w val="0.20574844804154177"/>
          <c:h val="0.9397103731503023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baseline="0">
                <a:solidFill>
                  <a:schemeClr val="tx1">
                    <a:lumMod val="65000"/>
                    <a:lumOff val="35000"/>
                  </a:schemeClr>
                </a:solidFill>
                <a:latin typeface="+mn-lt"/>
                <a:ea typeface="+mn-ea"/>
                <a:cs typeface="+mn-cs"/>
              </a:defRPr>
            </a:pPr>
            <a:endParaRPr lang="es-ES"/>
          </a:p>
        </c:rich>
      </c:tx>
      <c:layout/>
      <c:overlay val="0"/>
      <c:spPr>
        <a:noFill/>
        <a:ln>
          <a:noFill/>
        </a:ln>
        <a:effectLst/>
      </c:spPr>
      <c:txPr>
        <a:bodyPr rot="0" spcFirstLastPara="1" vertOverflow="ellipsis" vert="horz" wrap="square" anchor="ctr" anchorCtr="1"/>
        <a:lstStyle/>
        <a:p>
          <a:pPr>
            <a:defRPr sz="2200" b="1" i="0" u="none" strike="noStrike" kern="1200" cap="all" baseline="0">
              <a:solidFill>
                <a:schemeClr val="tx1">
                  <a:lumMod val="65000"/>
                  <a:lumOff val="35000"/>
                </a:schemeClr>
              </a:solidFill>
              <a:latin typeface="+mn-lt"/>
              <a:ea typeface="+mn-ea"/>
              <a:cs typeface="+mn-cs"/>
            </a:defRPr>
          </a:pPr>
          <a:endParaRPr lang="es-E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1804298611629672E-2"/>
          <c:y val="3.1046228736970896E-2"/>
          <c:w val="0.9363914027767406"/>
          <c:h val="0.80291338771410115"/>
        </c:manualLayout>
      </c:layout>
      <c:pie3DChart>
        <c:varyColors val="1"/>
        <c:ser>
          <c:idx val="0"/>
          <c:order val="0"/>
          <c:explosion val="20"/>
          <c:dPt>
            <c:idx val="0"/>
            <c:bubble3D val="0"/>
            <c:spPr>
              <a:solidFill>
                <a:schemeClr val="accent1">
                  <a:alpha val="90000"/>
                </a:schemeClr>
              </a:solidFill>
              <a:ln w="19050">
                <a:solidFill>
                  <a:schemeClr val="accent1">
                    <a:lumMod val="75000"/>
                  </a:schemeClr>
                </a:solidFill>
              </a:ln>
              <a:effectLst>
                <a:innerShdw blurRad="114300">
                  <a:schemeClr val="accent1">
                    <a:lumMod val="75000"/>
                  </a:schemeClr>
                </a:innerShdw>
              </a:effectLst>
              <a:scene3d>
                <a:camera prst="orthographicFront"/>
                <a:lightRig rig="threePt" dir="t"/>
              </a:scene3d>
              <a:sp3d contourW="19050" prstMaterial="flat">
                <a:contourClr>
                  <a:schemeClr val="accent1">
                    <a:lumMod val="75000"/>
                  </a:schemeClr>
                </a:contourClr>
              </a:sp3d>
            </c:spPr>
            <c:extLst>
              <c:ext xmlns:c16="http://schemas.microsoft.com/office/drawing/2014/chart" uri="{C3380CC4-5D6E-409C-BE32-E72D297353CC}">
                <c16:uniqueId val="{00000006-9F8F-4EBD-ABB6-DA9B639938D3}"/>
              </c:ext>
            </c:extLst>
          </c:dPt>
          <c:dPt>
            <c:idx val="1"/>
            <c:bubble3D val="0"/>
            <c:spPr>
              <a:solidFill>
                <a:schemeClr val="accent2">
                  <a:alpha val="90000"/>
                </a:schemeClr>
              </a:solidFill>
              <a:ln w="19050">
                <a:solidFill>
                  <a:schemeClr val="accent2">
                    <a:lumMod val="75000"/>
                  </a:schemeClr>
                </a:solidFill>
              </a:ln>
              <a:effectLst>
                <a:innerShdw blurRad="114300">
                  <a:schemeClr val="accent2">
                    <a:lumMod val="75000"/>
                  </a:schemeClr>
                </a:innerShdw>
              </a:effectLst>
              <a:scene3d>
                <a:camera prst="orthographicFront"/>
                <a:lightRig rig="threePt" dir="t"/>
              </a:scene3d>
              <a:sp3d contourW="19050" prstMaterial="flat">
                <a:contourClr>
                  <a:schemeClr val="accent2">
                    <a:lumMod val="75000"/>
                  </a:schemeClr>
                </a:contourClr>
              </a:sp3d>
            </c:spPr>
            <c:extLst>
              <c:ext xmlns:c16="http://schemas.microsoft.com/office/drawing/2014/chart" uri="{C3380CC4-5D6E-409C-BE32-E72D297353CC}">
                <c16:uniqueId val="{00000005-9F8F-4EBD-ABB6-DA9B639938D3}"/>
              </c:ext>
            </c:extLst>
          </c:dPt>
          <c:dPt>
            <c:idx val="2"/>
            <c:bubble3D val="0"/>
            <c:spPr>
              <a:solidFill>
                <a:schemeClr val="accent3">
                  <a:alpha val="90000"/>
                </a:schemeClr>
              </a:solidFill>
              <a:ln w="19050">
                <a:solidFill>
                  <a:schemeClr val="accent3">
                    <a:lumMod val="75000"/>
                  </a:schemeClr>
                </a:solidFill>
              </a:ln>
              <a:effectLst>
                <a:innerShdw blurRad="114300">
                  <a:schemeClr val="accent3">
                    <a:lumMod val="75000"/>
                  </a:schemeClr>
                </a:innerShdw>
              </a:effectLst>
              <a:scene3d>
                <a:camera prst="orthographicFront"/>
                <a:lightRig rig="threePt" dir="t"/>
              </a:scene3d>
              <a:sp3d contourW="19050" prstMaterial="flat">
                <a:contourClr>
                  <a:schemeClr val="accent3">
                    <a:lumMod val="75000"/>
                  </a:schemeClr>
                </a:contourClr>
              </a:sp3d>
            </c:spPr>
            <c:extLst>
              <c:ext xmlns:c16="http://schemas.microsoft.com/office/drawing/2014/chart" uri="{C3380CC4-5D6E-409C-BE32-E72D297353CC}">
                <c16:uniqueId val="{00000004-9F8F-4EBD-ABB6-DA9B639938D3}"/>
              </c:ext>
            </c:extLst>
          </c:dPt>
          <c:dPt>
            <c:idx val="3"/>
            <c:bubble3D val="0"/>
            <c:spPr>
              <a:solidFill>
                <a:schemeClr val="accent4">
                  <a:alpha val="90000"/>
                </a:schemeClr>
              </a:solidFill>
              <a:ln w="19050">
                <a:solidFill>
                  <a:schemeClr val="accent4">
                    <a:lumMod val="75000"/>
                  </a:schemeClr>
                </a:solidFill>
              </a:ln>
              <a:effectLst>
                <a:innerShdw blurRad="114300">
                  <a:schemeClr val="accent4">
                    <a:lumMod val="75000"/>
                  </a:schemeClr>
                </a:innerShdw>
              </a:effectLst>
              <a:scene3d>
                <a:camera prst="orthographicFront"/>
                <a:lightRig rig="threePt" dir="t"/>
              </a:scene3d>
              <a:sp3d contourW="19050" prstMaterial="flat">
                <a:contourClr>
                  <a:schemeClr val="accent4">
                    <a:lumMod val="75000"/>
                  </a:schemeClr>
                </a:contourClr>
              </a:sp3d>
            </c:spPr>
            <c:extLst>
              <c:ext xmlns:c16="http://schemas.microsoft.com/office/drawing/2014/chart" uri="{C3380CC4-5D6E-409C-BE32-E72D297353CC}">
                <c16:uniqueId val="{00000003-9F8F-4EBD-ABB6-DA9B639938D3}"/>
              </c:ext>
            </c:extLst>
          </c:dPt>
          <c:dPt>
            <c:idx val="4"/>
            <c:bubble3D val="0"/>
            <c:spPr>
              <a:solidFill>
                <a:schemeClr val="accent5">
                  <a:alpha val="90000"/>
                </a:schemeClr>
              </a:solidFill>
              <a:ln w="19050">
                <a:solidFill>
                  <a:schemeClr val="accent5">
                    <a:lumMod val="75000"/>
                  </a:schemeClr>
                </a:solidFill>
              </a:ln>
              <a:effectLst>
                <a:innerShdw blurRad="114300">
                  <a:schemeClr val="accent5">
                    <a:lumMod val="75000"/>
                  </a:schemeClr>
                </a:innerShdw>
              </a:effectLst>
              <a:scene3d>
                <a:camera prst="orthographicFront"/>
                <a:lightRig rig="threePt" dir="t"/>
              </a:scene3d>
              <a:sp3d contourW="19050" prstMaterial="flat">
                <a:contourClr>
                  <a:schemeClr val="accent5">
                    <a:lumMod val="75000"/>
                  </a:schemeClr>
                </a:contourClr>
              </a:sp3d>
            </c:spPr>
            <c:extLst>
              <c:ext xmlns:c16="http://schemas.microsoft.com/office/drawing/2014/chart" uri="{C3380CC4-5D6E-409C-BE32-E72D297353CC}">
                <c16:uniqueId val="{00000002-9F8F-4EBD-ABB6-DA9B639938D3}"/>
              </c:ext>
            </c:extLst>
          </c:dPt>
          <c:dPt>
            <c:idx val="5"/>
            <c:bubble3D val="0"/>
            <c:spPr>
              <a:solidFill>
                <a:schemeClr val="accent6">
                  <a:alpha val="90000"/>
                </a:schemeClr>
              </a:solidFill>
              <a:ln w="19050">
                <a:solidFill>
                  <a:schemeClr val="accent6">
                    <a:lumMod val="75000"/>
                  </a:schemeClr>
                </a:solidFill>
              </a:ln>
              <a:effectLst>
                <a:innerShdw blurRad="114300">
                  <a:schemeClr val="accent6">
                    <a:lumMod val="75000"/>
                  </a:schemeClr>
                </a:innerShdw>
              </a:effectLst>
              <a:scene3d>
                <a:camera prst="orthographicFront"/>
                <a:lightRig rig="threePt" dir="t"/>
              </a:scene3d>
              <a:sp3d contourW="19050" prstMaterial="flat">
                <a:contourClr>
                  <a:schemeClr val="accent6">
                    <a:lumMod val="75000"/>
                  </a:schemeClr>
                </a:contourClr>
              </a:sp3d>
            </c:spPr>
            <c:extLst>
              <c:ext xmlns:c16="http://schemas.microsoft.com/office/drawing/2014/chart" uri="{C3380CC4-5D6E-409C-BE32-E72D297353CC}">
                <c16:uniqueId val="{00000001-9F8F-4EBD-ABB6-DA9B639938D3}"/>
              </c:ext>
            </c:extLst>
          </c:dPt>
          <c:dPt>
            <c:idx val="6"/>
            <c:bubble3D val="0"/>
            <c:spPr>
              <a:solidFill>
                <a:schemeClr val="accent1">
                  <a:lumMod val="60000"/>
                  <a:alpha val="90000"/>
                </a:schemeClr>
              </a:solidFill>
              <a:ln w="19050">
                <a:solidFill>
                  <a:schemeClr val="accent1">
                    <a:lumMod val="60000"/>
                    <a:lumMod val="75000"/>
                  </a:schemeClr>
                </a:solidFill>
              </a:ln>
              <a:effectLst>
                <a:innerShdw blurRad="114300">
                  <a:schemeClr val="accent1">
                    <a:lumMod val="60000"/>
                    <a:lumMod val="75000"/>
                  </a:schemeClr>
                </a:innerShdw>
              </a:effectLst>
              <a:scene3d>
                <a:camera prst="orthographicFront"/>
                <a:lightRig rig="threePt" dir="t"/>
              </a:scene3d>
              <a:sp3d contourW="19050" prstMaterial="flat">
                <a:contourClr>
                  <a:schemeClr val="accent1">
                    <a:lumMod val="60000"/>
                    <a:lumMod val="75000"/>
                  </a:schemeClr>
                </a:contourClr>
              </a:sp3d>
            </c:spPr>
            <c:extLst>
              <c:ext xmlns:c16="http://schemas.microsoft.com/office/drawing/2014/chart" uri="{C3380CC4-5D6E-409C-BE32-E72D297353CC}">
                <c16:uniqueId val="{00000007-9F8F-4EBD-ABB6-DA9B639938D3}"/>
              </c:ext>
            </c:extLst>
          </c:dPt>
          <c:dPt>
            <c:idx val="7"/>
            <c:bubble3D val="0"/>
            <c:spPr>
              <a:solidFill>
                <a:schemeClr val="accent2">
                  <a:lumMod val="60000"/>
                  <a:alpha val="90000"/>
                </a:schemeClr>
              </a:solidFill>
              <a:ln w="19050">
                <a:solidFill>
                  <a:schemeClr val="accent2">
                    <a:lumMod val="60000"/>
                    <a:lumMod val="75000"/>
                  </a:schemeClr>
                </a:solidFill>
              </a:ln>
              <a:effectLst>
                <a:innerShdw blurRad="114300">
                  <a:schemeClr val="accent2">
                    <a:lumMod val="60000"/>
                    <a:lumMod val="75000"/>
                  </a:schemeClr>
                </a:innerShdw>
              </a:effectLst>
              <a:scene3d>
                <a:camera prst="orthographicFront"/>
                <a:lightRig rig="threePt" dir="t"/>
              </a:scene3d>
              <a:sp3d contourW="19050" prstMaterial="flat">
                <a:contourClr>
                  <a:schemeClr val="accent2">
                    <a:lumMod val="60000"/>
                    <a:lumMod val="75000"/>
                  </a:schemeClr>
                </a:contourClr>
              </a:sp3d>
            </c:spPr>
            <c:extLst>
              <c:ext xmlns:c16="http://schemas.microsoft.com/office/drawing/2014/chart" uri="{C3380CC4-5D6E-409C-BE32-E72D297353CC}">
                <c16:uniqueId val="{00000008-9F8F-4EBD-ABB6-DA9B639938D3}"/>
              </c:ext>
            </c:extLst>
          </c:dPt>
          <c:dPt>
            <c:idx val="8"/>
            <c:bubble3D val="0"/>
            <c:spPr>
              <a:solidFill>
                <a:schemeClr val="accent3">
                  <a:lumMod val="60000"/>
                  <a:alpha val="90000"/>
                </a:schemeClr>
              </a:solidFill>
              <a:ln w="19050">
                <a:solidFill>
                  <a:schemeClr val="accent3">
                    <a:lumMod val="60000"/>
                    <a:lumMod val="75000"/>
                  </a:schemeClr>
                </a:solidFill>
              </a:ln>
              <a:effectLst>
                <a:innerShdw blurRad="114300">
                  <a:schemeClr val="accent3">
                    <a:lumMod val="60000"/>
                    <a:lumMod val="75000"/>
                  </a:schemeClr>
                </a:innerShdw>
              </a:effectLst>
              <a:scene3d>
                <a:camera prst="orthographicFront"/>
                <a:lightRig rig="threePt" dir="t"/>
              </a:scene3d>
              <a:sp3d contourW="19050" prstMaterial="flat">
                <a:contourClr>
                  <a:schemeClr val="accent3">
                    <a:lumMod val="60000"/>
                    <a:lumMod val="75000"/>
                  </a:schemeClr>
                </a:contourClr>
              </a:sp3d>
            </c:spPr>
            <c:extLst>
              <c:ext xmlns:c16="http://schemas.microsoft.com/office/drawing/2014/chart" uri="{C3380CC4-5D6E-409C-BE32-E72D297353CC}">
                <c16:uniqueId val="{00000009-9F8F-4EBD-ABB6-DA9B639938D3}"/>
              </c:ext>
            </c:extLst>
          </c:dPt>
          <c:dPt>
            <c:idx val="9"/>
            <c:bubble3D val="0"/>
            <c:spPr>
              <a:solidFill>
                <a:schemeClr val="accent4">
                  <a:lumMod val="60000"/>
                  <a:alpha val="90000"/>
                </a:schemeClr>
              </a:solidFill>
              <a:ln w="19050">
                <a:solidFill>
                  <a:schemeClr val="accent4">
                    <a:lumMod val="60000"/>
                    <a:lumMod val="75000"/>
                  </a:schemeClr>
                </a:solidFill>
              </a:ln>
              <a:effectLst>
                <a:innerShdw blurRad="114300">
                  <a:schemeClr val="accent4">
                    <a:lumMod val="60000"/>
                    <a:lumMod val="75000"/>
                  </a:schemeClr>
                </a:innerShdw>
              </a:effectLst>
              <a:scene3d>
                <a:camera prst="orthographicFront"/>
                <a:lightRig rig="threePt" dir="t"/>
              </a:scene3d>
              <a:sp3d contourW="19050" prstMaterial="flat">
                <a:contourClr>
                  <a:schemeClr val="accent4">
                    <a:lumMod val="60000"/>
                    <a:lumMod val="75000"/>
                  </a:schemeClr>
                </a:contourClr>
              </a:sp3d>
            </c:spPr>
            <c:extLst>
              <c:ext xmlns:c16="http://schemas.microsoft.com/office/drawing/2014/chart" uri="{C3380CC4-5D6E-409C-BE32-E72D297353CC}">
                <c16:uniqueId val="{0000000A-9F8F-4EBD-ABB6-DA9B639938D3}"/>
              </c:ext>
            </c:extLst>
          </c:dPt>
          <c:dPt>
            <c:idx val="10"/>
            <c:bubble3D val="0"/>
            <c:spPr>
              <a:solidFill>
                <a:schemeClr val="accent5">
                  <a:lumMod val="60000"/>
                  <a:alpha val="90000"/>
                </a:schemeClr>
              </a:solidFill>
              <a:ln w="19050">
                <a:solidFill>
                  <a:schemeClr val="accent5">
                    <a:lumMod val="60000"/>
                    <a:lumMod val="75000"/>
                  </a:schemeClr>
                </a:solidFill>
              </a:ln>
              <a:effectLst>
                <a:innerShdw blurRad="114300">
                  <a:schemeClr val="accent5">
                    <a:lumMod val="60000"/>
                    <a:lumMod val="75000"/>
                  </a:schemeClr>
                </a:innerShdw>
              </a:effectLst>
              <a:scene3d>
                <a:camera prst="orthographicFront"/>
                <a:lightRig rig="threePt" dir="t"/>
              </a:scene3d>
              <a:sp3d contourW="19050" prstMaterial="flat">
                <a:contourClr>
                  <a:schemeClr val="accent5">
                    <a:lumMod val="60000"/>
                    <a:lumMod val="75000"/>
                  </a:schemeClr>
                </a:contourClr>
              </a:sp3d>
            </c:spPr>
            <c:extLst>
              <c:ext xmlns:c16="http://schemas.microsoft.com/office/drawing/2014/chart" uri="{C3380CC4-5D6E-409C-BE32-E72D297353CC}">
                <c16:uniqueId val="{0000000B-9F8F-4EBD-ABB6-DA9B639938D3}"/>
              </c:ext>
            </c:extLst>
          </c:dPt>
          <c:dPt>
            <c:idx val="11"/>
            <c:bubble3D val="0"/>
            <c:spPr>
              <a:solidFill>
                <a:schemeClr val="accent6">
                  <a:lumMod val="60000"/>
                  <a:alpha val="90000"/>
                </a:schemeClr>
              </a:solidFill>
              <a:ln w="19050">
                <a:solidFill>
                  <a:schemeClr val="accent6">
                    <a:lumMod val="60000"/>
                    <a:lumMod val="75000"/>
                  </a:schemeClr>
                </a:solidFill>
              </a:ln>
              <a:effectLst>
                <a:innerShdw blurRad="114300">
                  <a:schemeClr val="accent6">
                    <a:lumMod val="60000"/>
                    <a:lumMod val="75000"/>
                  </a:schemeClr>
                </a:innerShdw>
              </a:effectLst>
              <a:scene3d>
                <a:camera prst="orthographicFront"/>
                <a:lightRig rig="threePt" dir="t"/>
              </a:scene3d>
              <a:sp3d contourW="19050" prstMaterial="flat">
                <a:contourClr>
                  <a:schemeClr val="accent6">
                    <a:lumMod val="60000"/>
                    <a:lumMod val="75000"/>
                  </a:schemeClr>
                </a:contourClr>
              </a:sp3d>
            </c:spPr>
            <c:extLst>
              <c:ext xmlns:c16="http://schemas.microsoft.com/office/drawing/2014/chart" uri="{C3380CC4-5D6E-409C-BE32-E72D297353CC}">
                <c16:uniqueId val="{0000000C-9F8F-4EBD-ABB6-DA9B639938D3}"/>
              </c:ext>
            </c:extLst>
          </c:dPt>
          <c:dPt>
            <c:idx val="12"/>
            <c:bubble3D val="0"/>
            <c:spPr>
              <a:solidFill>
                <a:schemeClr val="accent1">
                  <a:lumMod val="80000"/>
                  <a:lumOff val="20000"/>
                  <a:alpha val="90000"/>
                </a:schemeClr>
              </a:solidFill>
              <a:ln w="19050">
                <a:solidFill>
                  <a:schemeClr val="accent1">
                    <a:lumMod val="80000"/>
                    <a:lumOff val="20000"/>
                    <a:lumMod val="75000"/>
                  </a:schemeClr>
                </a:solidFill>
              </a:ln>
              <a:effectLst>
                <a:innerShdw blurRad="114300">
                  <a:schemeClr val="accent1">
                    <a:lumMod val="80000"/>
                    <a:lumOff val="20000"/>
                    <a:lumMod val="75000"/>
                  </a:schemeClr>
                </a:innerShdw>
              </a:effectLst>
              <a:scene3d>
                <a:camera prst="orthographicFront"/>
                <a:lightRig rig="threePt" dir="t"/>
              </a:scene3d>
              <a:sp3d contourW="19050" prstMaterial="flat">
                <a:contourClr>
                  <a:schemeClr val="accent1">
                    <a:lumMod val="80000"/>
                    <a:lumOff val="20000"/>
                    <a:lumMod val="75000"/>
                  </a:schemeClr>
                </a:contourClr>
              </a:sp3d>
            </c:spPr>
            <c:extLst>
              <c:ext xmlns:c16="http://schemas.microsoft.com/office/drawing/2014/chart" uri="{C3380CC4-5D6E-409C-BE32-E72D297353CC}">
                <c16:uniqueId val="{0000000D-9F8F-4EBD-ABB6-DA9B639938D3}"/>
              </c:ext>
            </c:extLst>
          </c:dPt>
          <c:dPt>
            <c:idx val="13"/>
            <c:bubble3D val="0"/>
            <c:spPr>
              <a:solidFill>
                <a:schemeClr val="accent2">
                  <a:lumMod val="80000"/>
                  <a:lumOff val="20000"/>
                  <a:alpha val="90000"/>
                </a:schemeClr>
              </a:solidFill>
              <a:ln w="19050">
                <a:solidFill>
                  <a:schemeClr val="accent2">
                    <a:lumMod val="80000"/>
                    <a:lumOff val="20000"/>
                    <a:lumMod val="75000"/>
                  </a:schemeClr>
                </a:solidFill>
              </a:ln>
              <a:effectLst>
                <a:innerShdw blurRad="114300">
                  <a:schemeClr val="accent2">
                    <a:lumMod val="80000"/>
                    <a:lumOff val="20000"/>
                    <a:lumMod val="75000"/>
                  </a:schemeClr>
                </a:innerShdw>
              </a:effectLst>
              <a:scene3d>
                <a:camera prst="orthographicFront"/>
                <a:lightRig rig="threePt" dir="t"/>
              </a:scene3d>
              <a:sp3d contourW="19050" prstMaterial="flat">
                <a:contourClr>
                  <a:schemeClr val="accent2">
                    <a:lumMod val="80000"/>
                    <a:lumOff val="20000"/>
                    <a:lumMod val="75000"/>
                  </a:schemeClr>
                </a:contourClr>
              </a:sp3d>
            </c:spPr>
            <c:extLst>
              <c:ext xmlns:c16="http://schemas.microsoft.com/office/drawing/2014/chart" uri="{C3380CC4-5D6E-409C-BE32-E72D297353CC}">
                <c16:uniqueId val="{0000000E-9F8F-4EBD-ABB6-DA9B639938D3}"/>
              </c:ext>
            </c:extLst>
          </c:dPt>
          <c:dPt>
            <c:idx val="14"/>
            <c:bubble3D val="0"/>
            <c:spPr>
              <a:solidFill>
                <a:schemeClr val="accent3">
                  <a:lumMod val="80000"/>
                  <a:lumOff val="20000"/>
                  <a:alpha val="90000"/>
                </a:schemeClr>
              </a:solidFill>
              <a:ln w="19050">
                <a:solidFill>
                  <a:schemeClr val="accent3">
                    <a:lumMod val="80000"/>
                    <a:lumOff val="20000"/>
                    <a:lumMod val="75000"/>
                  </a:schemeClr>
                </a:solidFill>
              </a:ln>
              <a:effectLst>
                <a:innerShdw blurRad="114300">
                  <a:schemeClr val="accent3">
                    <a:lumMod val="80000"/>
                    <a:lumOff val="20000"/>
                    <a:lumMod val="75000"/>
                  </a:schemeClr>
                </a:innerShdw>
              </a:effectLst>
              <a:scene3d>
                <a:camera prst="orthographicFront"/>
                <a:lightRig rig="threePt" dir="t"/>
              </a:scene3d>
              <a:sp3d contourW="19050" prstMaterial="flat">
                <a:contourClr>
                  <a:schemeClr val="accent3">
                    <a:lumMod val="80000"/>
                    <a:lumOff val="20000"/>
                    <a:lumMod val="75000"/>
                  </a:schemeClr>
                </a:contourClr>
              </a:sp3d>
            </c:spPr>
            <c:extLst>
              <c:ext xmlns:c16="http://schemas.microsoft.com/office/drawing/2014/chart" uri="{C3380CC4-5D6E-409C-BE32-E72D297353CC}">
                <c16:uniqueId val="{0000000F-9F8F-4EBD-ABB6-DA9B639938D3}"/>
              </c:ext>
            </c:extLst>
          </c:dPt>
          <c:dPt>
            <c:idx val="15"/>
            <c:bubble3D val="0"/>
            <c:spPr>
              <a:solidFill>
                <a:schemeClr val="accent4">
                  <a:lumMod val="80000"/>
                  <a:lumOff val="20000"/>
                  <a:alpha val="90000"/>
                </a:schemeClr>
              </a:solidFill>
              <a:ln w="19050">
                <a:solidFill>
                  <a:schemeClr val="accent4">
                    <a:lumMod val="80000"/>
                    <a:lumOff val="20000"/>
                    <a:lumMod val="75000"/>
                  </a:schemeClr>
                </a:solidFill>
              </a:ln>
              <a:effectLst>
                <a:innerShdw blurRad="114300">
                  <a:schemeClr val="accent4">
                    <a:lumMod val="80000"/>
                    <a:lumOff val="20000"/>
                    <a:lumMod val="75000"/>
                  </a:schemeClr>
                </a:innerShdw>
              </a:effectLst>
              <a:scene3d>
                <a:camera prst="orthographicFront"/>
                <a:lightRig rig="threePt" dir="t"/>
              </a:scene3d>
              <a:sp3d contourW="19050" prstMaterial="flat">
                <a:contourClr>
                  <a:schemeClr val="accent4">
                    <a:lumMod val="80000"/>
                    <a:lumOff val="20000"/>
                    <a:lumMod val="75000"/>
                  </a:schemeClr>
                </a:contourClr>
              </a:sp3d>
            </c:spPr>
            <c:extLst>
              <c:ext xmlns:c16="http://schemas.microsoft.com/office/drawing/2014/chart" uri="{C3380CC4-5D6E-409C-BE32-E72D297353CC}">
                <c16:uniqueId val="{00000010-9F8F-4EBD-ABB6-DA9B639938D3}"/>
              </c:ext>
            </c:extLst>
          </c:dPt>
          <c:dPt>
            <c:idx val="16"/>
            <c:bubble3D val="0"/>
            <c:spPr>
              <a:solidFill>
                <a:schemeClr val="accent5">
                  <a:lumMod val="80000"/>
                  <a:lumOff val="20000"/>
                  <a:alpha val="90000"/>
                </a:schemeClr>
              </a:solidFill>
              <a:ln w="19050">
                <a:solidFill>
                  <a:schemeClr val="accent5">
                    <a:lumMod val="80000"/>
                    <a:lumOff val="20000"/>
                    <a:lumMod val="75000"/>
                  </a:schemeClr>
                </a:solidFill>
              </a:ln>
              <a:effectLst>
                <a:innerShdw blurRad="114300">
                  <a:schemeClr val="accent5">
                    <a:lumMod val="80000"/>
                    <a:lumOff val="20000"/>
                    <a:lumMod val="75000"/>
                  </a:schemeClr>
                </a:innerShdw>
              </a:effectLst>
              <a:scene3d>
                <a:camera prst="orthographicFront"/>
                <a:lightRig rig="threePt" dir="t"/>
              </a:scene3d>
              <a:sp3d contourW="19050" prstMaterial="flat">
                <a:contourClr>
                  <a:schemeClr val="accent5">
                    <a:lumMod val="80000"/>
                    <a:lumOff val="20000"/>
                    <a:lumMod val="75000"/>
                  </a:schemeClr>
                </a:contourClr>
              </a:sp3d>
            </c:spPr>
            <c:extLst>
              <c:ext xmlns:c16="http://schemas.microsoft.com/office/drawing/2014/chart" uri="{C3380CC4-5D6E-409C-BE32-E72D297353CC}">
                <c16:uniqueId val="{00000011-9F8F-4EBD-ABB6-DA9B639938D3}"/>
              </c:ext>
            </c:extLst>
          </c:dPt>
          <c:dPt>
            <c:idx val="17"/>
            <c:bubble3D val="0"/>
            <c:spPr>
              <a:solidFill>
                <a:schemeClr val="accent6">
                  <a:lumMod val="80000"/>
                  <a:lumOff val="20000"/>
                  <a:alpha val="90000"/>
                </a:schemeClr>
              </a:solidFill>
              <a:ln w="19050">
                <a:solidFill>
                  <a:schemeClr val="accent6">
                    <a:lumMod val="80000"/>
                    <a:lumOff val="20000"/>
                    <a:lumMod val="75000"/>
                  </a:schemeClr>
                </a:solidFill>
              </a:ln>
              <a:effectLst>
                <a:innerShdw blurRad="114300">
                  <a:schemeClr val="accent6">
                    <a:lumMod val="80000"/>
                    <a:lumOff val="20000"/>
                    <a:lumMod val="75000"/>
                  </a:schemeClr>
                </a:innerShdw>
              </a:effectLst>
              <a:scene3d>
                <a:camera prst="orthographicFront"/>
                <a:lightRig rig="threePt" dir="t"/>
              </a:scene3d>
              <a:sp3d contourW="19050" prstMaterial="flat">
                <a:contourClr>
                  <a:schemeClr val="accent6">
                    <a:lumMod val="80000"/>
                    <a:lumOff val="20000"/>
                    <a:lumMod val="75000"/>
                  </a:schemeClr>
                </a:contourClr>
              </a:sp3d>
            </c:spPr>
            <c:extLst>
              <c:ext xmlns:c16="http://schemas.microsoft.com/office/drawing/2014/chart" uri="{C3380CC4-5D6E-409C-BE32-E72D297353CC}">
                <c16:uniqueId val="{00000012-9F8F-4EBD-ABB6-DA9B639938D3}"/>
              </c:ext>
            </c:extLst>
          </c:dPt>
          <c:dPt>
            <c:idx val="18"/>
            <c:bubble3D val="0"/>
            <c:spPr>
              <a:solidFill>
                <a:schemeClr val="accent1">
                  <a:lumMod val="80000"/>
                  <a:alpha val="90000"/>
                </a:schemeClr>
              </a:solidFill>
              <a:ln w="19050">
                <a:solidFill>
                  <a:schemeClr val="accent1">
                    <a:lumMod val="80000"/>
                    <a:lumMod val="75000"/>
                  </a:schemeClr>
                </a:solidFill>
              </a:ln>
              <a:effectLst>
                <a:innerShdw blurRad="114300">
                  <a:schemeClr val="accent1">
                    <a:lumMod val="80000"/>
                    <a:lumMod val="75000"/>
                  </a:schemeClr>
                </a:innerShdw>
              </a:effectLst>
              <a:scene3d>
                <a:camera prst="orthographicFront"/>
                <a:lightRig rig="threePt" dir="t"/>
              </a:scene3d>
              <a:sp3d contourW="19050" prstMaterial="flat">
                <a:contourClr>
                  <a:schemeClr val="accent1">
                    <a:lumMod val="80000"/>
                    <a:lumMod val="75000"/>
                  </a:schemeClr>
                </a:contourClr>
              </a:sp3d>
            </c:spPr>
            <c:extLst>
              <c:ext xmlns:c16="http://schemas.microsoft.com/office/drawing/2014/chart" uri="{C3380CC4-5D6E-409C-BE32-E72D297353CC}">
                <c16:uniqueId val="{00000013-9F8F-4EBD-ABB6-DA9B639938D3}"/>
              </c:ext>
            </c:extLst>
          </c:dPt>
          <c:dPt>
            <c:idx val="19"/>
            <c:bubble3D val="0"/>
            <c:spPr>
              <a:solidFill>
                <a:schemeClr val="accent2">
                  <a:lumMod val="80000"/>
                  <a:alpha val="90000"/>
                </a:schemeClr>
              </a:solidFill>
              <a:ln w="19050">
                <a:solidFill>
                  <a:schemeClr val="accent2">
                    <a:lumMod val="80000"/>
                    <a:lumMod val="75000"/>
                  </a:schemeClr>
                </a:solidFill>
              </a:ln>
              <a:effectLst>
                <a:innerShdw blurRad="114300">
                  <a:schemeClr val="accent2">
                    <a:lumMod val="80000"/>
                    <a:lumMod val="75000"/>
                  </a:schemeClr>
                </a:innerShdw>
              </a:effectLst>
              <a:scene3d>
                <a:camera prst="orthographicFront"/>
                <a:lightRig rig="threePt" dir="t"/>
              </a:scene3d>
              <a:sp3d contourW="19050" prstMaterial="flat">
                <a:contourClr>
                  <a:schemeClr val="accent2">
                    <a:lumMod val="80000"/>
                    <a:lumMod val="75000"/>
                  </a:schemeClr>
                </a:contourClr>
              </a:sp3d>
            </c:spPr>
            <c:extLst>
              <c:ext xmlns:c16="http://schemas.microsoft.com/office/drawing/2014/chart" uri="{C3380CC4-5D6E-409C-BE32-E72D297353CC}">
                <c16:uniqueId val="{00000014-9F8F-4EBD-ABB6-DA9B639938D3}"/>
              </c:ext>
            </c:extLst>
          </c:dPt>
          <c:dPt>
            <c:idx val="20"/>
            <c:bubble3D val="0"/>
            <c:spPr>
              <a:solidFill>
                <a:schemeClr val="accent3">
                  <a:lumMod val="80000"/>
                  <a:alpha val="90000"/>
                </a:schemeClr>
              </a:solidFill>
              <a:ln w="19050">
                <a:solidFill>
                  <a:schemeClr val="accent3">
                    <a:lumMod val="80000"/>
                    <a:lumMod val="75000"/>
                  </a:schemeClr>
                </a:solidFill>
              </a:ln>
              <a:effectLst>
                <a:innerShdw blurRad="114300">
                  <a:schemeClr val="accent3">
                    <a:lumMod val="80000"/>
                    <a:lumMod val="75000"/>
                  </a:schemeClr>
                </a:innerShdw>
              </a:effectLst>
              <a:scene3d>
                <a:camera prst="orthographicFront"/>
                <a:lightRig rig="threePt" dir="t"/>
              </a:scene3d>
              <a:sp3d contourW="19050" prstMaterial="flat">
                <a:contourClr>
                  <a:schemeClr val="accent3">
                    <a:lumMod val="80000"/>
                    <a:lumMod val="75000"/>
                  </a:schemeClr>
                </a:contourClr>
              </a:sp3d>
            </c:spPr>
            <c:extLst>
              <c:ext xmlns:c16="http://schemas.microsoft.com/office/drawing/2014/chart" uri="{C3380CC4-5D6E-409C-BE32-E72D297353CC}">
                <c16:uniqueId val="{00000015-9F8F-4EBD-ABB6-DA9B639938D3}"/>
              </c:ext>
            </c:extLst>
          </c:dPt>
          <c:dPt>
            <c:idx val="21"/>
            <c:bubble3D val="0"/>
            <c:spPr>
              <a:solidFill>
                <a:schemeClr val="accent4">
                  <a:lumMod val="80000"/>
                  <a:alpha val="90000"/>
                </a:schemeClr>
              </a:solidFill>
              <a:ln w="19050">
                <a:solidFill>
                  <a:schemeClr val="accent4">
                    <a:lumMod val="80000"/>
                    <a:lumMod val="75000"/>
                  </a:schemeClr>
                </a:solidFill>
              </a:ln>
              <a:effectLst>
                <a:innerShdw blurRad="114300">
                  <a:schemeClr val="accent4">
                    <a:lumMod val="80000"/>
                    <a:lumMod val="75000"/>
                  </a:schemeClr>
                </a:innerShdw>
              </a:effectLst>
              <a:scene3d>
                <a:camera prst="orthographicFront"/>
                <a:lightRig rig="threePt" dir="t"/>
              </a:scene3d>
              <a:sp3d contourW="19050" prstMaterial="flat">
                <a:contourClr>
                  <a:schemeClr val="accent4">
                    <a:lumMod val="80000"/>
                    <a:lumMod val="75000"/>
                  </a:schemeClr>
                </a:contourClr>
              </a:sp3d>
            </c:spPr>
            <c:extLst>
              <c:ext xmlns:c16="http://schemas.microsoft.com/office/drawing/2014/chart" uri="{C3380CC4-5D6E-409C-BE32-E72D297353CC}">
                <c16:uniqueId val="{00000016-9F8F-4EBD-ABB6-DA9B639938D3}"/>
              </c:ext>
            </c:extLst>
          </c:dPt>
          <c:dPt>
            <c:idx val="22"/>
            <c:bubble3D val="0"/>
            <c:spPr>
              <a:solidFill>
                <a:schemeClr val="accent5">
                  <a:lumMod val="80000"/>
                  <a:alpha val="90000"/>
                </a:schemeClr>
              </a:solidFill>
              <a:ln w="19050">
                <a:solidFill>
                  <a:schemeClr val="accent5">
                    <a:lumMod val="80000"/>
                    <a:lumMod val="75000"/>
                  </a:schemeClr>
                </a:solidFill>
              </a:ln>
              <a:effectLst>
                <a:innerShdw blurRad="114300">
                  <a:schemeClr val="accent5">
                    <a:lumMod val="80000"/>
                    <a:lumMod val="75000"/>
                  </a:schemeClr>
                </a:innerShdw>
              </a:effectLst>
              <a:scene3d>
                <a:camera prst="orthographicFront"/>
                <a:lightRig rig="threePt" dir="t"/>
              </a:scene3d>
              <a:sp3d contourW="19050" prstMaterial="flat">
                <a:contourClr>
                  <a:schemeClr val="accent5">
                    <a:lumMod val="80000"/>
                    <a:lumMod val="75000"/>
                  </a:schemeClr>
                </a:contourClr>
              </a:sp3d>
            </c:spPr>
            <c:extLst>
              <c:ext xmlns:c16="http://schemas.microsoft.com/office/drawing/2014/chart" uri="{C3380CC4-5D6E-409C-BE32-E72D297353CC}">
                <c16:uniqueId val="{00000017-9F8F-4EBD-ABB6-DA9B639938D3}"/>
              </c:ext>
            </c:extLst>
          </c:dPt>
          <c:dPt>
            <c:idx val="23"/>
            <c:bubble3D val="0"/>
            <c:spPr>
              <a:solidFill>
                <a:schemeClr val="accent6">
                  <a:lumMod val="80000"/>
                  <a:alpha val="90000"/>
                </a:schemeClr>
              </a:solidFill>
              <a:ln w="19050">
                <a:solidFill>
                  <a:schemeClr val="accent6">
                    <a:lumMod val="80000"/>
                    <a:lumMod val="75000"/>
                  </a:schemeClr>
                </a:solidFill>
              </a:ln>
              <a:effectLst>
                <a:innerShdw blurRad="114300">
                  <a:schemeClr val="accent6">
                    <a:lumMod val="80000"/>
                    <a:lumMod val="75000"/>
                  </a:schemeClr>
                </a:innerShdw>
              </a:effectLst>
              <a:scene3d>
                <a:camera prst="orthographicFront"/>
                <a:lightRig rig="threePt" dir="t"/>
              </a:scene3d>
              <a:sp3d contourW="19050" prstMaterial="flat">
                <a:contourClr>
                  <a:schemeClr val="accent6">
                    <a:lumMod val="80000"/>
                    <a:lumMod val="75000"/>
                  </a:schemeClr>
                </a:contourClr>
              </a:sp3d>
            </c:spPr>
            <c:extLst>
              <c:ext xmlns:c16="http://schemas.microsoft.com/office/drawing/2014/chart" uri="{C3380CC4-5D6E-409C-BE32-E72D297353CC}">
                <c16:uniqueId val="{00000018-9F8F-4EBD-ABB6-DA9B639938D3}"/>
              </c:ext>
            </c:extLst>
          </c:dPt>
          <c:dPt>
            <c:idx val="24"/>
            <c:bubble3D val="0"/>
            <c:spPr>
              <a:solidFill>
                <a:schemeClr val="accent1">
                  <a:lumMod val="60000"/>
                  <a:lumOff val="40000"/>
                  <a:alpha val="90000"/>
                </a:schemeClr>
              </a:solidFill>
              <a:ln w="19050">
                <a:solidFill>
                  <a:schemeClr val="accent1">
                    <a:lumMod val="60000"/>
                    <a:lumOff val="40000"/>
                    <a:lumMod val="75000"/>
                  </a:schemeClr>
                </a:solidFill>
              </a:ln>
              <a:effectLst>
                <a:innerShdw blurRad="114300">
                  <a:schemeClr val="accent1">
                    <a:lumMod val="60000"/>
                    <a:lumOff val="40000"/>
                    <a:lumMod val="75000"/>
                  </a:schemeClr>
                </a:innerShdw>
              </a:effectLst>
              <a:scene3d>
                <a:camera prst="orthographicFront"/>
                <a:lightRig rig="threePt" dir="t"/>
              </a:scene3d>
              <a:sp3d contourW="19050" prstMaterial="flat">
                <a:contourClr>
                  <a:schemeClr val="accent1">
                    <a:lumMod val="60000"/>
                    <a:lumOff val="40000"/>
                    <a:lumMod val="75000"/>
                  </a:schemeClr>
                </a:contourClr>
              </a:sp3d>
            </c:spPr>
            <c:extLst>
              <c:ext xmlns:c16="http://schemas.microsoft.com/office/drawing/2014/chart" uri="{C3380CC4-5D6E-409C-BE32-E72D297353CC}">
                <c16:uniqueId val="{00000019-9F8F-4EBD-ABB6-DA9B639938D3}"/>
              </c:ext>
            </c:extLst>
          </c:dPt>
          <c:dPt>
            <c:idx val="25"/>
            <c:bubble3D val="0"/>
            <c:spPr>
              <a:solidFill>
                <a:schemeClr val="accent2">
                  <a:lumMod val="60000"/>
                  <a:lumOff val="40000"/>
                  <a:alpha val="90000"/>
                </a:schemeClr>
              </a:solidFill>
              <a:ln w="19050">
                <a:solidFill>
                  <a:schemeClr val="accent2">
                    <a:lumMod val="60000"/>
                    <a:lumOff val="40000"/>
                    <a:lumMod val="75000"/>
                  </a:schemeClr>
                </a:solidFill>
              </a:ln>
              <a:effectLst>
                <a:innerShdw blurRad="114300">
                  <a:schemeClr val="accent2">
                    <a:lumMod val="60000"/>
                    <a:lumOff val="40000"/>
                    <a:lumMod val="75000"/>
                  </a:schemeClr>
                </a:innerShdw>
              </a:effectLst>
              <a:scene3d>
                <a:camera prst="orthographicFront"/>
                <a:lightRig rig="threePt" dir="t"/>
              </a:scene3d>
              <a:sp3d contourW="19050" prstMaterial="flat">
                <a:contourClr>
                  <a:schemeClr val="accent2">
                    <a:lumMod val="60000"/>
                    <a:lumOff val="40000"/>
                    <a:lumMod val="75000"/>
                  </a:schemeClr>
                </a:contourClr>
              </a:sp3d>
            </c:spPr>
            <c:extLst>
              <c:ext xmlns:c16="http://schemas.microsoft.com/office/drawing/2014/chart" uri="{C3380CC4-5D6E-409C-BE32-E72D297353CC}">
                <c16:uniqueId val="{0000001A-9F8F-4EBD-ABB6-DA9B639938D3}"/>
              </c:ext>
            </c:extLst>
          </c:dPt>
          <c:dPt>
            <c:idx val="26"/>
            <c:bubble3D val="0"/>
            <c:spPr>
              <a:solidFill>
                <a:schemeClr val="accent3">
                  <a:lumMod val="60000"/>
                  <a:lumOff val="40000"/>
                  <a:alpha val="90000"/>
                </a:schemeClr>
              </a:solidFill>
              <a:ln w="19050">
                <a:solidFill>
                  <a:schemeClr val="accent3">
                    <a:lumMod val="60000"/>
                    <a:lumOff val="40000"/>
                    <a:lumMod val="75000"/>
                  </a:schemeClr>
                </a:solidFill>
              </a:ln>
              <a:effectLst>
                <a:innerShdw blurRad="114300">
                  <a:schemeClr val="accent3">
                    <a:lumMod val="60000"/>
                    <a:lumOff val="40000"/>
                    <a:lumMod val="75000"/>
                  </a:schemeClr>
                </a:innerShdw>
              </a:effectLst>
              <a:scene3d>
                <a:camera prst="orthographicFront"/>
                <a:lightRig rig="threePt" dir="t"/>
              </a:scene3d>
              <a:sp3d contourW="19050" prstMaterial="flat">
                <a:contourClr>
                  <a:schemeClr val="accent3">
                    <a:lumMod val="60000"/>
                    <a:lumOff val="40000"/>
                    <a:lumMod val="75000"/>
                  </a:schemeClr>
                </a:contourClr>
              </a:sp3d>
            </c:spPr>
            <c:extLst>
              <c:ext xmlns:c16="http://schemas.microsoft.com/office/drawing/2014/chart" uri="{C3380CC4-5D6E-409C-BE32-E72D297353CC}">
                <c16:uniqueId val="{0000001B-9F8F-4EBD-ABB6-DA9B639938D3}"/>
              </c:ext>
            </c:extLst>
          </c:dPt>
          <c:dPt>
            <c:idx val="27"/>
            <c:bubble3D val="0"/>
            <c:spPr>
              <a:solidFill>
                <a:schemeClr val="accent4">
                  <a:lumMod val="60000"/>
                  <a:lumOff val="40000"/>
                  <a:alpha val="90000"/>
                </a:schemeClr>
              </a:solidFill>
              <a:ln w="19050">
                <a:solidFill>
                  <a:schemeClr val="accent4">
                    <a:lumMod val="60000"/>
                    <a:lumOff val="40000"/>
                    <a:lumMod val="75000"/>
                  </a:schemeClr>
                </a:solidFill>
              </a:ln>
              <a:effectLst>
                <a:innerShdw blurRad="114300">
                  <a:schemeClr val="accent4">
                    <a:lumMod val="60000"/>
                    <a:lumOff val="40000"/>
                    <a:lumMod val="75000"/>
                  </a:schemeClr>
                </a:innerShdw>
              </a:effectLst>
              <a:scene3d>
                <a:camera prst="orthographicFront"/>
                <a:lightRig rig="threePt" dir="t"/>
              </a:scene3d>
              <a:sp3d contourW="19050" prstMaterial="flat">
                <a:contourClr>
                  <a:schemeClr val="accent4">
                    <a:lumMod val="60000"/>
                    <a:lumOff val="40000"/>
                    <a:lumMod val="75000"/>
                  </a:schemeClr>
                </a:contourClr>
              </a:sp3d>
            </c:spPr>
            <c:extLst>
              <c:ext xmlns:c16="http://schemas.microsoft.com/office/drawing/2014/chart" uri="{C3380CC4-5D6E-409C-BE32-E72D297353CC}">
                <c16:uniqueId val="{0000001C-9F8F-4EBD-ABB6-DA9B639938D3}"/>
              </c:ext>
            </c:extLst>
          </c:dPt>
          <c:dPt>
            <c:idx val="28"/>
            <c:bubble3D val="0"/>
            <c:spPr>
              <a:solidFill>
                <a:schemeClr val="accent5">
                  <a:lumMod val="60000"/>
                  <a:lumOff val="40000"/>
                  <a:alpha val="90000"/>
                </a:schemeClr>
              </a:solidFill>
              <a:ln w="19050">
                <a:solidFill>
                  <a:schemeClr val="accent5">
                    <a:lumMod val="60000"/>
                    <a:lumOff val="40000"/>
                    <a:lumMod val="75000"/>
                  </a:schemeClr>
                </a:solidFill>
              </a:ln>
              <a:effectLst>
                <a:innerShdw blurRad="114300">
                  <a:schemeClr val="accent5">
                    <a:lumMod val="60000"/>
                    <a:lumOff val="40000"/>
                    <a:lumMod val="75000"/>
                  </a:schemeClr>
                </a:innerShdw>
              </a:effectLst>
              <a:scene3d>
                <a:camera prst="orthographicFront"/>
                <a:lightRig rig="threePt" dir="t"/>
              </a:scene3d>
              <a:sp3d contourW="19050" prstMaterial="flat">
                <a:contourClr>
                  <a:schemeClr val="accent5">
                    <a:lumMod val="60000"/>
                    <a:lumOff val="40000"/>
                    <a:lumMod val="75000"/>
                  </a:schemeClr>
                </a:contourClr>
              </a:sp3d>
            </c:spPr>
            <c:extLst>
              <c:ext xmlns:c16="http://schemas.microsoft.com/office/drawing/2014/chart" uri="{C3380CC4-5D6E-409C-BE32-E72D297353CC}">
                <c16:uniqueId val="{0000001D-9F8F-4EBD-ABB6-DA9B639938D3}"/>
              </c:ext>
            </c:extLst>
          </c:dPt>
          <c:dPt>
            <c:idx val="29"/>
            <c:bubble3D val="0"/>
            <c:spPr>
              <a:solidFill>
                <a:schemeClr val="accent6">
                  <a:lumMod val="60000"/>
                  <a:lumOff val="40000"/>
                  <a:alpha val="90000"/>
                </a:schemeClr>
              </a:solidFill>
              <a:ln w="19050">
                <a:solidFill>
                  <a:schemeClr val="accent6">
                    <a:lumMod val="60000"/>
                    <a:lumOff val="40000"/>
                    <a:lumMod val="75000"/>
                  </a:schemeClr>
                </a:solidFill>
              </a:ln>
              <a:effectLst>
                <a:innerShdw blurRad="114300">
                  <a:schemeClr val="accent6">
                    <a:lumMod val="60000"/>
                    <a:lumOff val="40000"/>
                    <a:lumMod val="75000"/>
                  </a:schemeClr>
                </a:innerShdw>
              </a:effectLst>
              <a:scene3d>
                <a:camera prst="orthographicFront"/>
                <a:lightRig rig="threePt" dir="t"/>
              </a:scene3d>
              <a:sp3d contourW="19050" prstMaterial="flat">
                <a:contourClr>
                  <a:schemeClr val="accent6">
                    <a:lumMod val="60000"/>
                    <a:lumOff val="40000"/>
                    <a:lumMod val="75000"/>
                  </a:schemeClr>
                </a:contourClr>
              </a:sp3d>
            </c:spPr>
            <c:extLst>
              <c:ext xmlns:c16="http://schemas.microsoft.com/office/drawing/2014/chart" uri="{C3380CC4-5D6E-409C-BE32-E72D297353CC}">
                <c16:uniqueId val="{0000001E-9F8F-4EBD-ABB6-DA9B639938D3}"/>
              </c:ext>
            </c:extLst>
          </c:dPt>
          <c:dPt>
            <c:idx val="30"/>
            <c:bubble3D val="0"/>
            <c:spPr>
              <a:solidFill>
                <a:schemeClr val="accent1">
                  <a:lumMod val="50000"/>
                  <a:alpha val="90000"/>
                </a:schemeClr>
              </a:solidFill>
              <a:ln w="19050">
                <a:solidFill>
                  <a:schemeClr val="accent1">
                    <a:lumMod val="50000"/>
                    <a:lumMod val="75000"/>
                  </a:schemeClr>
                </a:solidFill>
              </a:ln>
              <a:effectLst>
                <a:innerShdw blurRad="114300">
                  <a:schemeClr val="accent1">
                    <a:lumMod val="50000"/>
                    <a:lumMod val="75000"/>
                  </a:schemeClr>
                </a:innerShdw>
              </a:effectLst>
              <a:scene3d>
                <a:camera prst="orthographicFront"/>
                <a:lightRig rig="threePt" dir="t"/>
              </a:scene3d>
              <a:sp3d contourW="19050" prstMaterial="flat">
                <a:contourClr>
                  <a:schemeClr val="accent1">
                    <a:lumMod val="50000"/>
                    <a:lumMod val="75000"/>
                  </a:schemeClr>
                </a:contourClr>
              </a:sp3d>
            </c:spPr>
            <c:extLst>
              <c:ext xmlns:c16="http://schemas.microsoft.com/office/drawing/2014/chart" uri="{C3380CC4-5D6E-409C-BE32-E72D297353CC}">
                <c16:uniqueId val="{0000001F-9F8F-4EBD-ABB6-DA9B639938D3}"/>
              </c:ext>
            </c:extLst>
          </c:dPt>
          <c:dPt>
            <c:idx val="31"/>
            <c:bubble3D val="0"/>
            <c:spPr>
              <a:solidFill>
                <a:schemeClr val="accent2">
                  <a:lumMod val="50000"/>
                  <a:alpha val="90000"/>
                </a:schemeClr>
              </a:solidFill>
              <a:ln w="19050">
                <a:solidFill>
                  <a:schemeClr val="accent2">
                    <a:lumMod val="50000"/>
                    <a:lumMod val="75000"/>
                  </a:schemeClr>
                </a:solidFill>
              </a:ln>
              <a:effectLst>
                <a:innerShdw blurRad="114300">
                  <a:schemeClr val="accent2">
                    <a:lumMod val="50000"/>
                    <a:lumMod val="75000"/>
                  </a:schemeClr>
                </a:innerShdw>
              </a:effectLst>
              <a:scene3d>
                <a:camera prst="orthographicFront"/>
                <a:lightRig rig="threePt" dir="t"/>
              </a:scene3d>
              <a:sp3d contourW="19050" prstMaterial="flat">
                <a:contourClr>
                  <a:schemeClr val="accent2">
                    <a:lumMod val="50000"/>
                    <a:lumMod val="75000"/>
                  </a:schemeClr>
                </a:contourClr>
              </a:sp3d>
            </c:spPr>
            <c:extLst>
              <c:ext xmlns:c16="http://schemas.microsoft.com/office/drawing/2014/chart" uri="{C3380CC4-5D6E-409C-BE32-E72D297353CC}">
                <c16:uniqueId val="{00000020-9F8F-4EBD-ABB6-DA9B639938D3}"/>
              </c:ext>
            </c:extLst>
          </c:dPt>
          <c:dPt>
            <c:idx val="32"/>
            <c:bubble3D val="0"/>
            <c:spPr>
              <a:solidFill>
                <a:schemeClr val="accent3">
                  <a:lumMod val="50000"/>
                  <a:alpha val="90000"/>
                </a:schemeClr>
              </a:solidFill>
              <a:ln w="19050">
                <a:solidFill>
                  <a:schemeClr val="accent3">
                    <a:lumMod val="50000"/>
                    <a:lumMod val="75000"/>
                  </a:schemeClr>
                </a:solidFill>
              </a:ln>
              <a:effectLst>
                <a:innerShdw blurRad="114300">
                  <a:schemeClr val="accent3">
                    <a:lumMod val="50000"/>
                    <a:lumMod val="75000"/>
                  </a:schemeClr>
                </a:innerShdw>
              </a:effectLst>
              <a:scene3d>
                <a:camera prst="orthographicFront"/>
                <a:lightRig rig="threePt" dir="t"/>
              </a:scene3d>
              <a:sp3d contourW="19050" prstMaterial="flat">
                <a:contourClr>
                  <a:schemeClr val="accent3">
                    <a:lumMod val="50000"/>
                    <a:lumMod val="75000"/>
                  </a:schemeClr>
                </a:contourClr>
              </a:sp3d>
            </c:spPr>
            <c:extLst>
              <c:ext xmlns:c16="http://schemas.microsoft.com/office/drawing/2014/chart" uri="{C3380CC4-5D6E-409C-BE32-E72D297353CC}">
                <c16:uniqueId val="{00000021-9F8F-4EBD-ABB6-DA9B639938D3}"/>
              </c:ext>
            </c:extLst>
          </c:dPt>
          <c:dPt>
            <c:idx val="33"/>
            <c:bubble3D val="0"/>
            <c:spPr>
              <a:solidFill>
                <a:schemeClr val="accent4">
                  <a:lumMod val="50000"/>
                  <a:alpha val="90000"/>
                </a:schemeClr>
              </a:solidFill>
              <a:ln w="19050">
                <a:solidFill>
                  <a:schemeClr val="accent4">
                    <a:lumMod val="50000"/>
                    <a:lumMod val="75000"/>
                  </a:schemeClr>
                </a:solidFill>
              </a:ln>
              <a:effectLst>
                <a:innerShdw blurRad="114300">
                  <a:schemeClr val="accent4">
                    <a:lumMod val="50000"/>
                    <a:lumMod val="75000"/>
                  </a:schemeClr>
                </a:innerShdw>
              </a:effectLst>
              <a:scene3d>
                <a:camera prst="orthographicFront"/>
                <a:lightRig rig="threePt" dir="t"/>
              </a:scene3d>
              <a:sp3d contourW="19050" prstMaterial="flat">
                <a:contourClr>
                  <a:schemeClr val="accent4">
                    <a:lumMod val="50000"/>
                    <a:lumMod val="75000"/>
                  </a:schemeClr>
                </a:contourClr>
              </a:sp3d>
            </c:spPr>
            <c:extLst>
              <c:ext xmlns:c16="http://schemas.microsoft.com/office/drawing/2014/chart" uri="{C3380CC4-5D6E-409C-BE32-E72D297353CC}">
                <c16:uniqueId val="{00000022-9F8F-4EBD-ABB6-DA9B639938D3}"/>
              </c:ext>
            </c:extLst>
          </c:dPt>
          <c:dPt>
            <c:idx val="34"/>
            <c:bubble3D val="0"/>
            <c:spPr>
              <a:solidFill>
                <a:schemeClr val="accent5">
                  <a:lumMod val="50000"/>
                  <a:alpha val="90000"/>
                </a:schemeClr>
              </a:solidFill>
              <a:ln w="19050">
                <a:solidFill>
                  <a:schemeClr val="accent5">
                    <a:lumMod val="50000"/>
                    <a:lumMod val="75000"/>
                  </a:schemeClr>
                </a:solidFill>
              </a:ln>
              <a:effectLst>
                <a:innerShdw blurRad="114300">
                  <a:schemeClr val="accent5">
                    <a:lumMod val="50000"/>
                    <a:lumMod val="75000"/>
                  </a:schemeClr>
                </a:innerShdw>
              </a:effectLst>
              <a:scene3d>
                <a:camera prst="orthographicFront"/>
                <a:lightRig rig="threePt" dir="t"/>
              </a:scene3d>
              <a:sp3d contourW="19050" prstMaterial="flat">
                <a:contourClr>
                  <a:schemeClr val="accent5">
                    <a:lumMod val="50000"/>
                    <a:lumMod val="75000"/>
                  </a:schemeClr>
                </a:contourClr>
              </a:sp3d>
            </c:spPr>
            <c:extLst>
              <c:ext xmlns:c16="http://schemas.microsoft.com/office/drawing/2014/chart" uri="{C3380CC4-5D6E-409C-BE32-E72D297353CC}">
                <c16:uniqueId val="{00000023-9F8F-4EBD-ABB6-DA9B639938D3}"/>
              </c:ext>
            </c:extLst>
          </c:dPt>
          <c:dPt>
            <c:idx val="35"/>
            <c:bubble3D val="0"/>
            <c:spPr>
              <a:solidFill>
                <a:schemeClr val="accent6">
                  <a:lumMod val="50000"/>
                  <a:alpha val="90000"/>
                </a:schemeClr>
              </a:solidFill>
              <a:ln w="19050">
                <a:solidFill>
                  <a:schemeClr val="accent6">
                    <a:lumMod val="50000"/>
                    <a:lumMod val="75000"/>
                  </a:schemeClr>
                </a:solidFill>
              </a:ln>
              <a:effectLst>
                <a:innerShdw blurRad="114300">
                  <a:schemeClr val="accent6">
                    <a:lumMod val="50000"/>
                    <a:lumMod val="75000"/>
                  </a:schemeClr>
                </a:innerShdw>
              </a:effectLst>
              <a:scene3d>
                <a:camera prst="orthographicFront"/>
                <a:lightRig rig="threePt" dir="t"/>
              </a:scene3d>
              <a:sp3d contourW="19050" prstMaterial="flat">
                <a:contourClr>
                  <a:schemeClr val="accent6">
                    <a:lumMod val="50000"/>
                    <a:lumMod val="75000"/>
                  </a:schemeClr>
                </a:contourClr>
              </a:sp3d>
            </c:spPr>
            <c:extLst>
              <c:ext xmlns:c16="http://schemas.microsoft.com/office/drawing/2014/chart" uri="{C3380CC4-5D6E-409C-BE32-E72D297353CC}">
                <c16:uniqueId val="{00000024-9F8F-4EBD-ABB6-DA9B639938D3}"/>
              </c:ext>
            </c:extLst>
          </c:dPt>
          <c:dPt>
            <c:idx val="36"/>
            <c:bubble3D val="0"/>
            <c:spPr>
              <a:solidFill>
                <a:schemeClr val="accent1">
                  <a:lumMod val="70000"/>
                  <a:lumOff val="30000"/>
                  <a:alpha val="90000"/>
                </a:schemeClr>
              </a:solidFill>
              <a:ln w="19050">
                <a:solidFill>
                  <a:schemeClr val="accent1">
                    <a:lumMod val="70000"/>
                    <a:lumOff val="30000"/>
                    <a:lumMod val="75000"/>
                  </a:schemeClr>
                </a:solidFill>
              </a:ln>
              <a:effectLst>
                <a:innerShdw blurRad="114300">
                  <a:schemeClr val="accent1">
                    <a:lumMod val="70000"/>
                    <a:lumOff val="30000"/>
                    <a:lumMod val="75000"/>
                  </a:schemeClr>
                </a:innerShdw>
              </a:effectLst>
              <a:scene3d>
                <a:camera prst="orthographicFront"/>
                <a:lightRig rig="threePt" dir="t"/>
              </a:scene3d>
              <a:sp3d contourW="19050" prstMaterial="flat">
                <a:contourClr>
                  <a:schemeClr val="accent1">
                    <a:lumMod val="70000"/>
                    <a:lumOff val="30000"/>
                    <a:lumMod val="75000"/>
                  </a:schemeClr>
                </a:contourClr>
              </a:sp3d>
            </c:spPr>
            <c:extLst>
              <c:ext xmlns:c16="http://schemas.microsoft.com/office/drawing/2014/chart" uri="{C3380CC4-5D6E-409C-BE32-E72D297353CC}">
                <c16:uniqueId val="{00000025-9F8F-4EBD-ABB6-DA9B639938D3}"/>
              </c:ext>
            </c:extLst>
          </c:dPt>
          <c:dPt>
            <c:idx val="37"/>
            <c:bubble3D val="0"/>
            <c:spPr>
              <a:solidFill>
                <a:schemeClr val="accent2">
                  <a:lumMod val="70000"/>
                  <a:lumOff val="30000"/>
                  <a:alpha val="90000"/>
                </a:schemeClr>
              </a:solidFill>
              <a:ln w="19050">
                <a:solidFill>
                  <a:schemeClr val="accent2">
                    <a:lumMod val="70000"/>
                    <a:lumOff val="30000"/>
                    <a:lumMod val="75000"/>
                  </a:schemeClr>
                </a:solidFill>
              </a:ln>
              <a:effectLst>
                <a:innerShdw blurRad="114300">
                  <a:schemeClr val="accent2">
                    <a:lumMod val="70000"/>
                    <a:lumOff val="30000"/>
                    <a:lumMod val="75000"/>
                  </a:schemeClr>
                </a:innerShdw>
              </a:effectLst>
              <a:scene3d>
                <a:camera prst="orthographicFront"/>
                <a:lightRig rig="threePt" dir="t"/>
              </a:scene3d>
              <a:sp3d contourW="19050" prstMaterial="flat">
                <a:contourClr>
                  <a:schemeClr val="accent2">
                    <a:lumMod val="70000"/>
                    <a:lumOff val="30000"/>
                    <a:lumMod val="75000"/>
                  </a:schemeClr>
                </a:contourClr>
              </a:sp3d>
            </c:spPr>
            <c:extLst>
              <c:ext xmlns:c16="http://schemas.microsoft.com/office/drawing/2014/chart" uri="{C3380CC4-5D6E-409C-BE32-E72D297353CC}">
                <c16:uniqueId val="{00000026-9F8F-4EBD-ABB6-DA9B639938D3}"/>
              </c:ext>
            </c:extLst>
          </c:dPt>
          <c:dPt>
            <c:idx val="38"/>
            <c:bubble3D val="0"/>
            <c:spPr>
              <a:solidFill>
                <a:schemeClr val="accent3">
                  <a:lumMod val="70000"/>
                  <a:lumOff val="30000"/>
                  <a:alpha val="90000"/>
                </a:schemeClr>
              </a:solidFill>
              <a:ln w="19050">
                <a:solidFill>
                  <a:schemeClr val="accent3">
                    <a:lumMod val="70000"/>
                    <a:lumOff val="30000"/>
                    <a:lumMod val="75000"/>
                  </a:schemeClr>
                </a:solidFill>
              </a:ln>
              <a:effectLst>
                <a:innerShdw blurRad="114300">
                  <a:schemeClr val="accent3">
                    <a:lumMod val="70000"/>
                    <a:lumOff val="30000"/>
                    <a:lumMod val="75000"/>
                  </a:schemeClr>
                </a:innerShdw>
              </a:effectLst>
              <a:scene3d>
                <a:camera prst="orthographicFront"/>
                <a:lightRig rig="threePt" dir="t"/>
              </a:scene3d>
              <a:sp3d contourW="19050" prstMaterial="flat">
                <a:contourClr>
                  <a:schemeClr val="accent3">
                    <a:lumMod val="70000"/>
                    <a:lumOff val="30000"/>
                    <a:lumMod val="75000"/>
                  </a:schemeClr>
                </a:contourClr>
              </a:sp3d>
            </c:spPr>
            <c:extLst>
              <c:ext xmlns:c16="http://schemas.microsoft.com/office/drawing/2014/chart" uri="{C3380CC4-5D6E-409C-BE32-E72D297353CC}">
                <c16:uniqueId val="{00000027-9F8F-4EBD-ABB6-DA9B639938D3}"/>
              </c:ext>
            </c:extLst>
          </c:dPt>
          <c:dPt>
            <c:idx val="39"/>
            <c:bubble3D val="0"/>
            <c:spPr>
              <a:solidFill>
                <a:schemeClr val="accent4">
                  <a:lumMod val="70000"/>
                  <a:lumOff val="30000"/>
                  <a:alpha val="90000"/>
                </a:schemeClr>
              </a:solidFill>
              <a:ln w="19050">
                <a:solidFill>
                  <a:schemeClr val="accent4">
                    <a:lumMod val="70000"/>
                    <a:lumOff val="30000"/>
                    <a:lumMod val="75000"/>
                  </a:schemeClr>
                </a:solidFill>
              </a:ln>
              <a:effectLst>
                <a:innerShdw blurRad="114300">
                  <a:schemeClr val="accent4">
                    <a:lumMod val="70000"/>
                    <a:lumOff val="30000"/>
                    <a:lumMod val="75000"/>
                  </a:schemeClr>
                </a:innerShdw>
              </a:effectLst>
              <a:scene3d>
                <a:camera prst="orthographicFront"/>
                <a:lightRig rig="threePt" dir="t"/>
              </a:scene3d>
              <a:sp3d contourW="19050" prstMaterial="flat">
                <a:contourClr>
                  <a:schemeClr val="accent4">
                    <a:lumMod val="70000"/>
                    <a:lumOff val="30000"/>
                    <a:lumMod val="75000"/>
                  </a:schemeClr>
                </a:contourClr>
              </a:sp3d>
            </c:spPr>
            <c:extLst>
              <c:ext xmlns:c16="http://schemas.microsoft.com/office/drawing/2014/chart" uri="{C3380CC4-5D6E-409C-BE32-E72D297353CC}">
                <c16:uniqueId val="{00000028-9F8F-4EBD-ABB6-DA9B639938D3}"/>
              </c:ext>
            </c:extLst>
          </c:dPt>
          <c:dPt>
            <c:idx val="40"/>
            <c:bubble3D val="0"/>
            <c:spPr>
              <a:solidFill>
                <a:schemeClr val="accent5">
                  <a:lumMod val="70000"/>
                  <a:lumOff val="30000"/>
                  <a:alpha val="90000"/>
                </a:schemeClr>
              </a:solidFill>
              <a:ln w="19050">
                <a:solidFill>
                  <a:schemeClr val="accent5">
                    <a:lumMod val="70000"/>
                    <a:lumOff val="30000"/>
                    <a:lumMod val="75000"/>
                  </a:schemeClr>
                </a:solidFill>
              </a:ln>
              <a:effectLst>
                <a:innerShdw blurRad="114300">
                  <a:schemeClr val="accent5">
                    <a:lumMod val="70000"/>
                    <a:lumOff val="30000"/>
                    <a:lumMod val="75000"/>
                  </a:schemeClr>
                </a:innerShdw>
              </a:effectLst>
              <a:scene3d>
                <a:camera prst="orthographicFront"/>
                <a:lightRig rig="threePt" dir="t"/>
              </a:scene3d>
              <a:sp3d contourW="19050" prstMaterial="flat">
                <a:contourClr>
                  <a:schemeClr val="accent5">
                    <a:lumMod val="70000"/>
                    <a:lumOff val="30000"/>
                    <a:lumMod val="75000"/>
                  </a:schemeClr>
                </a:contourClr>
              </a:sp3d>
            </c:spPr>
            <c:extLst>
              <c:ext xmlns:c16="http://schemas.microsoft.com/office/drawing/2014/chart" uri="{C3380CC4-5D6E-409C-BE32-E72D297353CC}">
                <c16:uniqueId val="{00000029-9F8F-4EBD-ABB6-DA9B639938D3}"/>
              </c:ext>
            </c:extLst>
          </c:dPt>
          <c:dPt>
            <c:idx val="41"/>
            <c:bubble3D val="0"/>
            <c:spPr>
              <a:solidFill>
                <a:schemeClr val="accent6">
                  <a:lumMod val="70000"/>
                  <a:lumOff val="30000"/>
                  <a:alpha val="90000"/>
                </a:schemeClr>
              </a:solidFill>
              <a:ln w="19050">
                <a:solidFill>
                  <a:schemeClr val="accent6">
                    <a:lumMod val="70000"/>
                    <a:lumOff val="30000"/>
                    <a:lumMod val="75000"/>
                  </a:schemeClr>
                </a:solidFill>
              </a:ln>
              <a:effectLst>
                <a:innerShdw blurRad="114300">
                  <a:schemeClr val="accent6">
                    <a:lumMod val="70000"/>
                    <a:lumOff val="30000"/>
                    <a:lumMod val="75000"/>
                  </a:schemeClr>
                </a:innerShdw>
              </a:effectLst>
              <a:scene3d>
                <a:camera prst="orthographicFront"/>
                <a:lightRig rig="threePt" dir="t"/>
              </a:scene3d>
              <a:sp3d contourW="19050" prstMaterial="flat">
                <a:contourClr>
                  <a:schemeClr val="accent6">
                    <a:lumMod val="70000"/>
                    <a:lumOff val="30000"/>
                    <a:lumMod val="75000"/>
                  </a:schemeClr>
                </a:contourClr>
              </a:sp3d>
            </c:spPr>
            <c:extLst>
              <c:ext xmlns:c16="http://schemas.microsoft.com/office/drawing/2014/chart" uri="{C3380CC4-5D6E-409C-BE32-E72D297353CC}">
                <c16:uniqueId val="{0000002A-9F8F-4EBD-ABB6-DA9B639938D3}"/>
              </c:ext>
            </c:extLst>
          </c:dPt>
          <c:dPt>
            <c:idx val="42"/>
            <c:bubble3D val="0"/>
            <c:spPr>
              <a:solidFill>
                <a:schemeClr val="accent1">
                  <a:lumMod val="70000"/>
                  <a:alpha val="90000"/>
                </a:schemeClr>
              </a:solidFill>
              <a:ln w="19050">
                <a:solidFill>
                  <a:schemeClr val="accent1">
                    <a:lumMod val="70000"/>
                    <a:lumMod val="75000"/>
                  </a:schemeClr>
                </a:solidFill>
              </a:ln>
              <a:effectLst>
                <a:innerShdw blurRad="114300">
                  <a:schemeClr val="accent1">
                    <a:lumMod val="70000"/>
                    <a:lumMod val="75000"/>
                  </a:schemeClr>
                </a:innerShdw>
              </a:effectLst>
              <a:scene3d>
                <a:camera prst="orthographicFront"/>
                <a:lightRig rig="threePt" dir="t"/>
              </a:scene3d>
              <a:sp3d contourW="19050" prstMaterial="flat">
                <a:contourClr>
                  <a:schemeClr val="accent1">
                    <a:lumMod val="70000"/>
                    <a:lumMod val="75000"/>
                  </a:schemeClr>
                </a:contourClr>
              </a:sp3d>
            </c:spPr>
            <c:extLst>
              <c:ext xmlns:c16="http://schemas.microsoft.com/office/drawing/2014/chart" uri="{C3380CC4-5D6E-409C-BE32-E72D297353CC}">
                <c16:uniqueId val="{0000002B-9F8F-4EBD-ABB6-DA9B639938D3}"/>
              </c:ext>
            </c:extLst>
          </c:dPt>
          <c:dPt>
            <c:idx val="43"/>
            <c:bubble3D val="0"/>
            <c:spPr>
              <a:solidFill>
                <a:schemeClr val="accent2">
                  <a:lumMod val="70000"/>
                  <a:alpha val="90000"/>
                </a:schemeClr>
              </a:solidFill>
              <a:ln w="19050">
                <a:solidFill>
                  <a:schemeClr val="accent2">
                    <a:lumMod val="70000"/>
                    <a:lumMod val="75000"/>
                  </a:schemeClr>
                </a:solidFill>
              </a:ln>
              <a:effectLst>
                <a:innerShdw blurRad="114300">
                  <a:schemeClr val="accent2">
                    <a:lumMod val="70000"/>
                    <a:lumMod val="75000"/>
                  </a:schemeClr>
                </a:innerShdw>
              </a:effectLst>
              <a:scene3d>
                <a:camera prst="orthographicFront"/>
                <a:lightRig rig="threePt" dir="t"/>
              </a:scene3d>
              <a:sp3d contourW="19050" prstMaterial="flat">
                <a:contourClr>
                  <a:schemeClr val="accent2">
                    <a:lumMod val="70000"/>
                    <a:lumMod val="75000"/>
                  </a:schemeClr>
                </a:contourClr>
              </a:sp3d>
            </c:spPr>
            <c:extLst>
              <c:ext xmlns:c16="http://schemas.microsoft.com/office/drawing/2014/chart" uri="{C3380CC4-5D6E-409C-BE32-E72D297353CC}">
                <c16:uniqueId val="{0000002C-9F8F-4EBD-ABB6-DA9B639938D3}"/>
              </c:ext>
            </c:extLst>
          </c:dPt>
          <c:dPt>
            <c:idx val="44"/>
            <c:bubble3D val="0"/>
            <c:spPr>
              <a:solidFill>
                <a:schemeClr val="accent3">
                  <a:lumMod val="70000"/>
                  <a:alpha val="90000"/>
                </a:schemeClr>
              </a:solidFill>
              <a:ln w="19050">
                <a:solidFill>
                  <a:schemeClr val="accent3">
                    <a:lumMod val="70000"/>
                    <a:lumMod val="75000"/>
                  </a:schemeClr>
                </a:solidFill>
              </a:ln>
              <a:effectLst>
                <a:innerShdw blurRad="114300">
                  <a:schemeClr val="accent3">
                    <a:lumMod val="70000"/>
                    <a:lumMod val="75000"/>
                  </a:schemeClr>
                </a:innerShdw>
              </a:effectLst>
              <a:scene3d>
                <a:camera prst="orthographicFront"/>
                <a:lightRig rig="threePt" dir="t"/>
              </a:scene3d>
              <a:sp3d contourW="19050" prstMaterial="flat">
                <a:contourClr>
                  <a:schemeClr val="accent3">
                    <a:lumMod val="70000"/>
                    <a:lumMod val="75000"/>
                  </a:schemeClr>
                </a:contourClr>
              </a:sp3d>
            </c:spPr>
            <c:extLst>
              <c:ext xmlns:c16="http://schemas.microsoft.com/office/drawing/2014/chart" uri="{C3380CC4-5D6E-409C-BE32-E72D297353CC}">
                <c16:uniqueId val="{0000002D-9F8F-4EBD-ABB6-DA9B639938D3}"/>
              </c:ext>
            </c:extLst>
          </c:dPt>
          <c:dPt>
            <c:idx val="45"/>
            <c:bubble3D val="0"/>
            <c:spPr>
              <a:solidFill>
                <a:schemeClr val="accent4">
                  <a:lumMod val="70000"/>
                  <a:alpha val="90000"/>
                </a:schemeClr>
              </a:solidFill>
              <a:ln w="19050">
                <a:solidFill>
                  <a:schemeClr val="accent4">
                    <a:lumMod val="70000"/>
                    <a:lumMod val="75000"/>
                  </a:schemeClr>
                </a:solidFill>
              </a:ln>
              <a:effectLst>
                <a:innerShdw blurRad="114300">
                  <a:schemeClr val="accent4">
                    <a:lumMod val="70000"/>
                    <a:lumMod val="75000"/>
                  </a:schemeClr>
                </a:innerShdw>
              </a:effectLst>
              <a:scene3d>
                <a:camera prst="orthographicFront"/>
                <a:lightRig rig="threePt" dir="t"/>
              </a:scene3d>
              <a:sp3d contourW="19050" prstMaterial="flat">
                <a:contourClr>
                  <a:schemeClr val="accent4">
                    <a:lumMod val="70000"/>
                    <a:lumMod val="75000"/>
                  </a:schemeClr>
                </a:contourClr>
              </a:sp3d>
            </c:spPr>
            <c:extLst>
              <c:ext xmlns:c16="http://schemas.microsoft.com/office/drawing/2014/chart" uri="{C3380CC4-5D6E-409C-BE32-E72D297353CC}">
                <c16:uniqueId val="{0000002E-9F8F-4EBD-ABB6-DA9B639938D3}"/>
              </c:ext>
            </c:extLst>
          </c:dPt>
          <c:dPt>
            <c:idx val="46"/>
            <c:bubble3D val="0"/>
            <c:spPr>
              <a:solidFill>
                <a:schemeClr val="accent5">
                  <a:lumMod val="70000"/>
                  <a:alpha val="90000"/>
                </a:schemeClr>
              </a:solidFill>
              <a:ln w="19050">
                <a:solidFill>
                  <a:schemeClr val="accent5">
                    <a:lumMod val="70000"/>
                    <a:lumMod val="75000"/>
                  </a:schemeClr>
                </a:solidFill>
              </a:ln>
              <a:effectLst>
                <a:innerShdw blurRad="114300">
                  <a:schemeClr val="accent5">
                    <a:lumMod val="70000"/>
                    <a:lumMod val="75000"/>
                  </a:schemeClr>
                </a:innerShdw>
              </a:effectLst>
              <a:scene3d>
                <a:camera prst="orthographicFront"/>
                <a:lightRig rig="threePt" dir="t"/>
              </a:scene3d>
              <a:sp3d contourW="19050" prstMaterial="flat">
                <a:contourClr>
                  <a:schemeClr val="accent5">
                    <a:lumMod val="70000"/>
                    <a:lumMod val="75000"/>
                  </a:schemeClr>
                </a:contourClr>
              </a:sp3d>
            </c:spPr>
            <c:extLst>
              <c:ext xmlns:c16="http://schemas.microsoft.com/office/drawing/2014/chart" uri="{C3380CC4-5D6E-409C-BE32-E72D297353CC}">
                <c16:uniqueId val="{0000002F-9F8F-4EBD-ABB6-DA9B639938D3}"/>
              </c:ext>
            </c:extLst>
          </c:dPt>
          <c:dPt>
            <c:idx val="47"/>
            <c:bubble3D val="0"/>
            <c:spPr>
              <a:solidFill>
                <a:schemeClr val="accent6">
                  <a:lumMod val="70000"/>
                  <a:alpha val="90000"/>
                </a:schemeClr>
              </a:solidFill>
              <a:ln w="19050">
                <a:solidFill>
                  <a:schemeClr val="accent6">
                    <a:lumMod val="70000"/>
                    <a:lumMod val="75000"/>
                  </a:schemeClr>
                </a:solidFill>
              </a:ln>
              <a:effectLst>
                <a:innerShdw blurRad="114300">
                  <a:schemeClr val="accent6">
                    <a:lumMod val="70000"/>
                    <a:lumMod val="75000"/>
                  </a:schemeClr>
                </a:innerShdw>
              </a:effectLst>
              <a:scene3d>
                <a:camera prst="orthographicFront"/>
                <a:lightRig rig="threePt" dir="t"/>
              </a:scene3d>
              <a:sp3d contourW="19050" prstMaterial="flat">
                <a:contourClr>
                  <a:schemeClr val="accent6">
                    <a:lumMod val="70000"/>
                    <a:lumMod val="75000"/>
                  </a:schemeClr>
                </a:contourClr>
              </a:sp3d>
            </c:spPr>
            <c:extLst>
              <c:ext xmlns:c16="http://schemas.microsoft.com/office/drawing/2014/chart" uri="{C3380CC4-5D6E-409C-BE32-E72D297353CC}">
                <c16:uniqueId val="{00000030-9F8F-4EBD-ABB6-DA9B639938D3}"/>
              </c:ext>
            </c:extLst>
          </c:dPt>
          <c:dPt>
            <c:idx val="48"/>
            <c:bubble3D val="0"/>
            <c:spPr>
              <a:solidFill>
                <a:schemeClr val="accent1">
                  <a:lumMod val="50000"/>
                  <a:lumOff val="50000"/>
                  <a:alpha val="90000"/>
                </a:schemeClr>
              </a:solidFill>
              <a:ln w="19050">
                <a:solidFill>
                  <a:schemeClr val="accent1">
                    <a:lumMod val="50000"/>
                    <a:lumOff val="50000"/>
                    <a:lumMod val="75000"/>
                  </a:schemeClr>
                </a:solidFill>
              </a:ln>
              <a:effectLst>
                <a:innerShdw blurRad="114300">
                  <a:schemeClr val="accent1">
                    <a:lumMod val="50000"/>
                    <a:lumOff val="50000"/>
                    <a:lumMod val="75000"/>
                  </a:schemeClr>
                </a:innerShdw>
              </a:effectLst>
              <a:scene3d>
                <a:camera prst="orthographicFront"/>
                <a:lightRig rig="threePt" dir="t"/>
              </a:scene3d>
              <a:sp3d contourW="19050" prstMaterial="flat">
                <a:contourClr>
                  <a:schemeClr val="accent1">
                    <a:lumMod val="50000"/>
                    <a:lumOff val="50000"/>
                    <a:lumMod val="75000"/>
                  </a:schemeClr>
                </a:contourClr>
              </a:sp3d>
            </c:spPr>
            <c:extLst>
              <c:ext xmlns:c16="http://schemas.microsoft.com/office/drawing/2014/chart" uri="{C3380CC4-5D6E-409C-BE32-E72D297353CC}">
                <c16:uniqueId val="{00000031-9F8F-4EBD-ABB6-DA9B639938D3}"/>
              </c:ext>
            </c:extLst>
          </c:dPt>
          <c:dPt>
            <c:idx val="49"/>
            <c:bubble3D val="0"/>
            <c:spPr>
              <a:solidFill>
                <a:schemeClr val="accent2">
                  <a:lumMod val="50000"/>
                  <a:lumOff val="50000"/>
                  <a:alpha val="90000"/>
                </a:schemeClr>
              </a:solidFill>
              <a:ln w="19050">
                <a:solidFill>
                  <a:schemeClr val="accent2">
                    <a:lumMod val="50000"/>
                    <a:lumOff val="50000"/>
                    <a:lumMod val="75000"/>
                  </a:schemeClr>
                </a:solidFill>
              </a:ln>
              <a:effectLst>
                <a:innerShdw blurRad="114300">
                  <a:schemeClr val="accent2">
                    <a:lumMod val="50000"/>
                    <a:lumOff val="50000"/>
                    <a:lumMod val="75000"/>
                  </a:schemeClr>
                </a:innerShdw>
              </a:effectLst>
              <a:scene3d>
                <a:camera prst="orthographicFront"/>
                <a:lightRig rig="threePt" dir="t"/>
              </a:scene3d>
              <a:sp3d contourW="19050" prstMaterial="flat">
                <a:contourClr>
                  <a:schemeClr val="accent2">
                    <a:lumMod val="50000"/>
                    <a:lumOff val="50000"/>
                    <a:lumMod val="75000"/>
                  </a:schemeClr>
                </a:contourClr>
              </a:sp3d>
            </c:spPr>
            <c:extLst>
              <c:ext xmlns:c16="http://schemas.microsoft.com/office/drawing/2014/chart" uri="{C3380CC4-5D6E-409C-BE32-E72D297353CC}">
                <c16:uniqueId val="{00000032-9F8F-4EBD-ABB6-DA9B639938D3}"/>
              </c:ext>
            </c:extLst>
          </c:dPt>
          <c:dPt>
            <c:idx val="50"/>
            <c:bubble3D val="0"/>
            <c:spPr>
              <a:solidFill>
                <a:schemeClr val="accent3">
                  <a:lumMod val="50000"/>
                  <a:lumOff val="50000"/>
                  <a:alpha val="90000"/>
                </a:schemeClr>
              </a:solidFill>
              <a:ln w="19050">
                <a:solidFill>
                  <a:schemeClr val="accent3">
                    <a:lumMod val="50000"/>
                    <a:lumOff val="50000"/>
                    <a:lumMod val="75000"/>
                  </a:schemeClr>
                </a:solidFill>
              </a:ln>
              <a:effectLst>
                <a:innerShdw blurRad="114300">
                  <a:schemeClr val="accent3">
                    <a:lumMod val="50000"/>
                    <a:lumOff val="50000"/>
                    <a:lumMod val="75000"/>
                  </a:schemeClr>
                </a:innerShdw>
              </a:effectLst>
              <a:scene3d>
                <a:camera prst="orthographicFront"/>
                <a:lightRig rig="threePt" dir="t"/>
              </a:scene3d>
              <a:sp3d contourW="19050" prstMaterial="flat">
                <a:contourClr>
                  <a:schemeClr val="accent3">
                    <a:lumMod val="50000"/>
                    <a:lumOff val="50000"/>
                    <a:lumMod val="75000"/>
                  </a:schemeClr>
                </a:contourClr>
              </a:sp3d>
            </c:spPr>
            <c:extLst>
              <c:ext xmlns:c16="http://schemas.microsoft.com/office/drawing/2014/chart" uri="{C3380CC4-5D6E-409C-BE32-E72D297353CC}">
                <c16:uniqueId val="{00000033-9F8F-4EBD-ABB6-DA9B639938D3}"/>
              </c:ext>
            </c:extLst>
          </c:dPt>
          <c:dPt>
            <c:idx val="51"/>
            <c:bubble3D val="0"/>
            <c:spPr>
              <a:solidFill>
                <a:schemeClr val="accent4">
                  <a:lumMod val="50000"/>
                  <a:lumOff val="50000"/>
                  <a:alpha val="90000"/>
                </a:schemeClr>
              </a:solidFill>
              <a:ln w="19050">
                <a:solidFill>
                  <a:schemeClr val="accent4">
                    <a:lumMod val="50000"/>
                    <a:lumOff val="50000"/>
                    <a:lumMod val="75000"/>
                  </a:schemeClr>
                </a:solidFill>
              </a:ln>
              <a:effectLst>
                <a:innerShdw blurRad="114300">
                  <a:schemeClr val="accent4">
                    <a:lumMod val="50000"/>
                    <a:lumOff val="50000"/>
                    <a:lumMod val="75000"/>
                  </a:schemeClr>
                </a:innerShdw>
              </a:effectLst>
              <a:scene3d>
                <a:camera prst="orthographicFront"/>
                <a:lightRig rig="threePt" dir="t"/>
              </a:scene3d>
              <a:sp3d contourW="19050" prstMaterial="flat">
                <a:contourClr>
                  <a:schemeClr val="accent4">
                    <a:lumMod val="50000"/>
                    <a:lumOff val="50000"/>
                    <a:lumMod val="75000"/>
                  </a:schemeClr>
                </a:contourClr>
              </a:sp3d>
            </c:spPr>
            <c:extLst>
              <c:ext xmlns:c16="http://schemas.microsoft.com/office/drawing/2014/chart" uri="{C3380CC4-5D6E-409C-BE32-E72D297353CC}">
                <c16:uniqueId val="{00000034-9F8F-4EBD-ABB6-DA9B639938D3}"/>
              </c:ext>
            </c:extLst>
          </c:dPt>
          <c:dPt>
            <c:idx val="52"/>
            <c:bubble3D val="0"/>
            <c:spPr>
              <a:solidFill>
                <a:schemeClr val="accent5">
                  <a:lumMod val="50000"/>
                  <a:lumOff val="50000"/>
                  <a:alpha val="90000"/>
                </a:schemeClr>
              </a:solidFill>
              <a:ln w="19050">
                <a:solidFill>
                  <a:schemeClr val="accent5">
                    <a:lumMod val="50000"/>
                    <a:lumOff val="50000"/>
                    <a:lumMod val="75000"/>
                  </a:schemeClr>
                </a:solidFill>
              </a:ln>
              <a:effectLst>
                <a:innerShdw blurRad="114300">
                  <a:schemeClr val="accent5">
                    <a:lumMod val="50000"/>
                    <a:lumOff val="50000"/>
                    <a:lumMod val="75000"/>
                  </a:schemeClr>
                </a:innerShdw>
              </a:effectLst>
              <a:scene3d>
                <a:camera prst="orthographicFront"/>
                <a:lightRig rig="threePt" dir="t"/>
              </a:scene3d>
              <a:sp3d contourW="19050" prstMaterial="flat">
                <a:contourClr>
                  <a:schemeClr val="accent5">
                    <a:lumMod val="50000"/>
                    <a:lumOff val="50000"/>
                    <a:lumMod val="75000"/>
                  </a:schemeClr>
                </a:contourClr>
              </a:sp3d>
            </c:spPr>
            <c:extLst>
              <c:ext xmlns:c16="http://schemas.microsoft.com/office/drawing/2014/chart" uri="{C3380CC4-5D6E-409C-BE32-E72D297353CC}">
                <c16:uniqueId val="{00000035-9F8F-4EBD-ABB6-DA9B639938D3}"/>
              </c:ext>
            </c:extLst>
          </c:dPt>
          <c:dPt>
            <c:idx val="53"/>
            <c:bubble3D val="0"/>
            <c:spPr>
              <a:solidFill>
                <a:schemeClr val="accent6">
                  <a:lumMod val="50000"/>
                  <a:lumOff val="50000"/>
                  <a:alpha val="90000"/>
                </a:schemeClr>
              </a:solidFill>
              <a:ln w="19050">
                <a:solidFill>
                  <a:schemeClr val="accent6">
                    <a:lumMod val="50000"/>
                    <a:lumOff val="50000"/>
                    <a:lumMod val="75000"/>
                  </a:schemeClr>
                </a:solidFill>
              </a:ln>
              <a:effectLst>
                <a:innerShdw blurRad="114300">
                  <a:schemeClr val="accent6">
                    <a:lumMod val="50000"/>
                    <a:lumOff val="50000"/>
                    <a:lumMod val="75000"/>
                  </a:schemeClr>
                </a:innerShdw>
              </a:effectLst>
              <a:scene3d>
                <a:camera prst="orthographicFront"/>
                <a:lightRig rig="threePt" dir="t"/>
              </a:scene3d>
              <a:sp3d contourW="19050" prstMaterial="flat">
                <a:contourClr>
                  <a:schemeClr val="accent6">
                    <a:lumMod val="50000"/>
                    <a:lumOff val="50000"/>
                    <a:lumMod val="75000"/>
                  </a:schemeClr>
                </a:contourClr>
              </a:sp3d>
            </c:spPr>
            <c:extLst>
              <c:ext xmlns:c16="http://schemas.microsoft.com/office/drawing/2014/chart" uri="{C3380CC4-5D6E-409C-BE32-E72D297353CC}">
                <c16:uniqueId val="{00000036-9F8F-4EBD-ABB6-DA9B639938D3}"/>
              </c:ext>
            </c:extLst>
          </c:dPt>
          <c:dPt>
            <c:idx val="54"/>
            <c:bubble3D val="0"/>
            <c:spPr>
              <a:solidFill>
                <a:schemeClr val="accent1">
                  <a:alpha val="90000"/>
                </a:schemeClr>
              </a:solidFill>
              <a:ln w="19050">
                <a:solidFill>
                  <a:schemeClr val="accent1">
                    <a:lumMod val="75000"/>
                  </a:schemeClr>
                </a:solidFill>
              </a:ln>
              <a:effectLst>
                <a:innerShdw blurRad="114300">
                  <a:schemeClr val="accent1">
                    <a:lumMod val="75000"/>
                  </a:schemeClr>
                </a:innerShdw>
              </a:effectLst>
              <a:scene3d>
                <a:camera prst="orthographicFront"/>
                <a:lightRig rig="threePt" dir="t"/>
              </a:scene3d>
              <a:sp3d contourW="19050" prstMaterial="flat">
                <a:contourClr>
                  <a:schemeClr val="accent1">
                    <a:lumMod val="75000"/>
                  </a:schemeClr>
                </a:contourClr>
              </a:sp3d>
            </c:spPr>
            <c:extLst>
              <c:ext xmlns:c16="http://schemas.microsoft.com/office/drawing/2014/chart" uri="{C3380CC4-5D6E-409C-BE32-E72D297353CC}">
                <c16:uniqueId val="{00000037-9F8F-4EBD-ABB6-DA9B639938D3}"/>
              </c:ext>
            </c:extLst>
          </c:dPt>
          <c:dPt>
            <c:idx val="55"/>
            <c:bubble3D val="0"/>
            <c:spPr>
              <a:solidFill>
                <a:schemeClr val="accent2">
                  <a:alpha val="90000"/>
                </a:schemeClr>
              </a:solidFill>
              <a:ln w="19050">
                <a:solidFill>
                  <a:schemeClr val="accent2">
                    <a:lumMod val="75000"/>
                  </a:schemeClr>
                </a:solidFill>
              </a:ln>
              <a:effectLst>
                <a:innerShdw blurRad="114300">
                  <a:schemeClr val="accent2">
                    <a:lumMod val="75000"/>
                  </a:schemeClr>
                </a:innerShdw>
              </a:effectLst>
              <a:scene3d>
                <a:camera prst="orthographicFront"/>
                <a:lightRig rig="threePt" dir="t"/>
              </a:scene3d>
              <a:sp3d contourW="19050" prstMaterial="flat">
                <a:contourClr>
                  <a:schemeClr val="accent2">
                    <a:lumMod val="75000"/>
                  </a:schemeClr>
                </a:contourClr>
              </a:sp3d>
            </c:spPr>
            <c:extLst>
              <c:ext xmlns:c16="http://schemas.microsoft.com/office/drawing/2014/chart" uri="{C3380CC4-5D6E-409C-BE32-E72D297353CC}">
                <c16:uniqueId val="{00000038-9F8F-4EBD-ABB6-DA9B639938D3}"/>
              </c:ext>
            </c:extLst>
          </c:dPt>
          <c:dPt>
            <c:idx val="56"/>
            <c:bubble3D val="0"/>
            <c:spPr>
              <a:solidFill>
                <a:schemeClr val="accent3">
                  <a:alpha val="90000"/>
                </a:schemeClr>
              </a:solidFill>
              <a:ln w="19050">
                <a:solidFill>
                  <a:schemeClr val="accent3">
                    <a:lumMod val="75000"/>
                  </a:schemeClr>
                </a:solidFill>
              </a:ln>
              <a:effectLst>
                <a:innerShdw blurRad="114300">
                  <a:schemeClr val="accent3">
                    <a:lumMod val="75000"/>
                  </a:schemeClr>
                </a:innerShdw>
              </a:effectLst>
              <a:scene3d>
                <a:camera prst="orthographicFront"/>
                <a:lightRig rig="threePt" dir="t"/>
              </a:scene3d>
              <a:sp3d contourW="19050" prstMaterial="flat">
                <a:contourClr>
                  <a:schemeClr val="accent3">
                    <a:lumMod val="75000"/>
                  </a:schemeClr>
                </a:contourClr>
              </a:sp3d>
            </c:spPr>
            <c:extLst>
              <c:ext xmlns:c16="http://schemas.microsoft.com/office/drawing/2014/chart" uri="{C3380CC4-5D6E-409C-BE32-E72D297353CC}">
                <c16:uniqueId val="{00000039-9F8F-4EBD-ABB6-DA9B639938D3}"/>
              </c:ext>
            </c:extLst>
          </c:dPt>
          <c:dPt>
            <c:idx val="57"/>
            <c:bubble3D val="0"/>
            <c:spPr>
              <a:solidFill>
                <a:schemeClr val="accent4">
                  <a:alpha val="90000"/>
                </a:schemeClr>
              </a:solidFill>
              <a:ln w="19050">
                <a:solidFill>
                  <a:schemeClr val="accent4">
                    <a:lumMod val="75000"/>
                  </a:schemeClr>
                </a:solidFill>
              </a:ln>
              <a:effectLst>
                <a:innerShdw blurRad="114300">
                  <a:schemeClr val="accent4">
                    <a:lumMod val="75000"/>
                  </a:schemeClr>
                </a:innerShdw>
              </a:effectLst>
              <a:scene3d>
                <a:camera prst="orthographicFront"/>
                <a:lightRig rig="threePt" dir="t"/>
              </a:scene3d>
              <a:sp3d contourW="19050" prstMaterial="flat">
                <a:contourClr>
                  <a:schemeClr val="accent4">
                    <a:lumMod val="75000"/>
                  </a:schemeClr>
                </a:contourClr>
              </a:sp3d>
            </c:spPr>
            <c:extLst>
              <c:ext xmlns:c16="http://schemas.microsoft.com/office/drawing/2014/chart" uri="{C3380CC4-5D6E-409C-BE32-E72D297353CC}">
                <c16:uniqueId val="{0000003A-9F8F-4EBD-ABB6-DA9B639938D3}"/>
              </c:ext>
            </c:extLst>
          </c:dPt>
          <c:dPt>
            <c:idx val="58"/>
            <c:bubble3D val="0"/>
            <c:spPr>
              <a:solidFill>
                <a:schemeClr val="accent5">
                  <a:alpha val="90000"/>
                </a:schemeClr>
              </a:solidFill>
              <a:ln w="19050">
                <a:solidFill>
                  <a:schemeClr val="accent5">
                    <a:lumMod val="75000"/>
                  </a:schemeClr>
                </a:solidFill>
              </a:ln>
              <a:effectLst>
                <a:innerShdw blurRad="114300">
                  <a:schemeClr val="accent5">
                    <a:lumMod val="75000"/>
                  </a:schemeClr>
                </a:innerShdw>
              </a:effectLst>
              <a:scene3d>
                <a:camera prst="orthographicFront"/>
                <a:lightRig rig="threePt" dir="t"/>
              </a:scene3d>
              <a:sp3d contourW="19050" prstMaterial="flat">
                <a:contourClr>
                  <a:schemeClr val="accent5">
                    <a:lumMod val="75000"/>
                  </a:schemeClr>
                </a:contourClr>
              </a:sp3d>
            </c:spPr>
            <c:extLst>
              <c:ext xmlns:c16="http://schemas.microsoft.com/office/drawing/2014/chart" uri="{C3380CC4-5D6E-409C-BE32-E72D297353CC}">
                <c16:uniqueId val="{0000003B-9F8F-4EBD-ABB6-DA9B639938D3}"/>
              </c:ext>
            </c:extLst>
          </c:dPt>
          <c:dPt>
            <c:idx val="59"/>
            <c:bubble3D val="0"/>
            <c:spPr>
              <a:solidFill>
                <a:schemeClr val="accent6">
                  <a:alpha val="90000"/>
                </a:schemeClr>
              </a:solidFill>
              <a:ln w="19050">
                <a:solidFill>
                  <a:schemeClr val="accent6">
                    <a:lumMod val="75000"/>
                  </a:schemeClr>
                </a:solidFill>
              </a:ln>
              <a:effectLst>
                <a:innerShdw blurRad="114300">
                  <a:schemeClr val="accent6">
                    <a:lumMod val="75000"/>
                  </a:schemeClr>
                </a:innerShdw>
              </a:effectLst>
              <a:scene3d>
                <a:camera prst="orthographicFront"/>
                <a:lightRig rig="threePt" dir="t"/>
              </a:scene3d>
              <a:sp3d contourW="19050" prstMaterial="flat">
                <a:contourClr>
                  <a:schemeClr val="accent6">
                    <a:lumMod val="75000"/>
                  </a:schemeClr>
                </a:contourClr>
              </a:sp3d>
            </c:spPr>
            <c:extLst>
              <c:ext xmlns:c16="http://schemas.microsoft.com/office/drawing/2014/chart" uri="{C3380CC4-5D6E-409C-BE32-E72D297353CC}">
                <c16:uniqueId val="{0000003C-9F8F-4EBD-ABB6-DA9B639938D3}"/>
              </c:ext>
            </c:extLst>
          </c:dPt>
          <c:dPt>
            <c:idx val="60"/>
            <c:bubble3D val="0"/>
            <c:spPr>
              <a:solidFill>
                <a:schemeClr val="accent1">
                  <a:lumMod val="60000"/>
                  <a:alpha val="90000"/>
                </a:schemeClr>
              </a:solidFill>
              <a:ln w="19050">
                <a:solidFill>
                  <a:schemeClr val="accent1">
                    <a:lumMod val="60000"/>
                    <a:lumMod val="75000"/>
                  </a:schemeClr>
                </a:solidFill>
              </a:ln>
              <a:effectLst>
                <a:innerShdw blurRad="114300">
                  <a:schemeClr val="accent1">
                    <a:lumMod val="60000"/>
                    <a:lumMod val="75000"/>
                  </a:schemeClr>
                </a:innerShdw>
              </a:effectLst>
              <a:scene3d>
                <a:camera prst="orthographicFront"/>
                <a:lightRig rig="threePt" dir="t"/>
              </a:scene3d>
              <a:sp3d contourW="19050" prstMaterial="flat">
                <a:contourClr>
                  <a:schemeClr val="accent1">
                    <a:lumMod val="60000"/>
                    <a:lumMod val="75000"/>
                  </a:schemeClr>
                </a:contourClr>
              </a:sp3d>
            </c:spPr>
            <c:extLst>
              <c:ext xmlns:c16="http://schemas.microsoft.com/office/drawing/2014/chart" uri="{C3380CC4-5D6E-409C-BE32-E72D297353CC}">
                <c16:uniqueId val="{0000003D-9F8F-4EBD-ABB6-DA9B639938D3}"/>
              </c:ext>
            </c:extLst>
          </c:dPt>
          <c:dPt>
            <c:idx val="61"/>
            <c:bubble3D val="0"/>
            <c:spPr>
              <a:solidFill>
                <a:schemeClr val="accent2">
                  <a:lumMod val="60000"/>
                  <a:alpha val="90000"/>
                </a:schemeClr>
              </a:solidFill>
              <a:ln w="19050">
                <a:solidFill>
                  <a:schemeClr val="accent2">
                    <a:lumMod val="60000"/>
                    <a:lumMod val="75000"/>
                  </a:schemeClr>
                </a:solidFill>
              </a:ln>
              <a:effectLst>
                <a:innerShdw blurRad="114300">
                  <a:schemeClr val="accent2">
                    <a:lumMod val="60000"/>
                    <a:lumMod val="75000"/>
                  </a:schemeClr>
                </a:innerShdw>
              </a:effectLst>
              <a:scene3d>
                <a:camera prst="orthographicFront"/>
                <a:lightRig rig="threePt" dir="t"/>
              </a:scene3d>
              <a:sp3d contourW="19050" prstMaterial="flat">
                <a:contourClr>
                  <a:schemeClr val="accent2">
                    <a:lumMod val="60000"/>
                    <a:lumMod val="75000"/>
                  </a:schemeClr>
                </a:contourClr>
              </a:sp3d>
            </c:spPr>
            <c:extLst>
              <c:ext xmlns:c16="http://schemas.microsoft.com/office/drawing/2014/chart" uri="{C3380CC4-5D6E-409C-BE32-E72D297353CC}">
                <c16:uniqueId val="{0000003E-9F8F-4EBD-ABB6-DA9B639938D3}"/>
              </c:ext>
            </c:extLst>
          </c:dPt>
          <c:dPt>
            <c:idx val="62"/>
            <c:bubble3D val="0"/>
            <c:spPr>
              <a:solidFill>
                <a:schemeClr val="accent3">
                  <a:lumMod val="60000"/>
                  <a:alpha val="90000"/>
                </a:schemeClr>
              </a:solidFill>
              <a:ln w="19050">
                <a:solidFill>
                  <a:schemeClr val="accent3">
                    <a:lumMod val="60000"/>
                    <a:lumMod val="75000"/>
                  </a:schemeClr>
                </a:solidFill>
              </a:ln>
              <a:effectLst>
                <a:innerShdw blurRad="114300">
                  <a:schemeClr val="accent3">
                    <a:lumMod val="60000"/>
                    <a:lumMod val="75000"/>
                  </a:schemeClr>
                </a:innerShdw>
              </a:effectLst>
              <a:scene3d>
                <a:camera prst="orthographicFront"/>
                <a:lightRig rig="threePt" dir="t"/>
              </a:scene3d>
              <a:sp3d contourW="19050" prstMaterial="flat">
                <a:contourClr>
                  <a:schemeClr val="accent3">
                    <a:lumMod val="60000"/>
                    <a:lumMod val="75000"/>
                  </a:schemeClr>
                </a:contourClr>
              </a:sp3d>
            </c:spPr>
            <c:extLst>
              <c:ext xmlns:c16="http://schemas.microsoft.com/office/drawing/2014/chart" uri="{C3380CC4-5D6E-409C-BE32-E72D297353CC}">
                <c16:uniqueId val="{0000003F-9F8F-4EBD-ABB6-DA9B639938D3}"/>
              </c:ext>
            </c:extLst>
          </c:dPt>
          <c:dPt>
            <c:idx val="63"/>
            <c:bubble3D val="0"/>
            <c:spPr>
              <a:solidFill>
                <a:schemeClr val="accent4">
                  <a:lumMod val="60000"/>
                  <a:alpha val="90000"/>
                </a:schemeClr>
              </a:solidFill>
              <a:ln w="19050">
                <a:solidFill>
                  <a:schemeClr val="accent4">
                    <a:lumMod val="60000"/>
                    <a:lumMod val="75000"/>
                  </a:schemeClr>
                </a:solidFill>
              </a:ln>
              <a:effectLst>
                <a:innerShdw blurRad="114300">
                  <a:schemeClr val="accent4">
                    <a:lumMod val="60000"/>
                    <a:lumMod val="75000"/>
                  </a:schemeClr>
                </a:innerShdw>
              </a:effectLst>
              <a:scene3d>
                <a:camera prst="orthographicFront"/>
                <a:lightRig rig="threePt" dir="t"/>
              </a:scene3d>
              <a:sp3d contourW="19050" prstMaterial="flat">
                <a:contourClr>
                  <a:schemeClr val="accent4">
                    <a:lumMod val="60000"/>
                    <a:lumMod val="75000"/>
                  </a:schemeClr>
                </a:contourClr>
              </a:sp3d>
            </c:spPr>
            <c:extLst>
              <c:ext xmlns:c16="http://schemas.microsoft.com/office/drawing/2014/chart" uri="{C3380CC4-5D6E-409C-BE32-E72D297353CC}">
                <c16:uniqueId val="{00000040-9F8F-4EBD-ABB6-DA9B639938D3}"/>
              </c:ext>
            </c:extLst>
          </c:dPt>
          <c:dPt>
            <c:idx val="64"/>
            <c:bubble3D val="0"/>
            <c:spPr>
              <a:solidFill>
                <a:schemeClr val="accent5">
                  <a:lumMod val="60000"/>
                  <a:alpha val="90000"/>
                </a:schemeClr>
              </a:solidFill>
              <a:ln w="19050">
                <a:solidFill>
                  <a:schemeClr val="accent5">
                    <a:lumMod val="60000"/>
                    <a:lumMod val="75000"/>
                  </a:schemeClr>
                </a:solidFill>
              </a:ln>
              <a:effectLst>
                <a:innerShdw blurRad="114300">
                  <a:schemeClr val="accent5">
                    <a:lumMod val="60000"/>
                    <a:lumMod val="75000"/>
                  </a:schemeClr>
                </a:innerShdw>
              </a:effectLst>
              <a:scene3d>
                <a:camera prst="orthographicFront"/>
                <a:lightRig rig="threePt" dir="t"/>
              </a:scene3d>
              <a:sp3d contourW="19050" prstMaterial="flat">
                <a:contourClr>
                  <a:schemeClr val="accent5">
                    <a:lumMod val="60000"/>
                    <a:lumMod val="75000"/>
                  </a:schemeClr>
                </a:contourClr>
              </a:sp3d>
            </c:spPr>
            <c:extLst>
              <c:ext xmlns:c16="http://schemas.microsoft.com/office/drawing/2014/chart" uri="{C3380CC4-5D6E-409C-BE32-E72D297353CC}">
                <c16:uniqueId val="{00000041-9F8F-4EBD-ABB6-DA9B639938D3}"/>
              </c:ext>
            </c:extLst>
          </c:dPt>
          <c:dPt>
            <c:idx val="65"/>
            <c:bubble3D val="0"/>
            <c:spPr>
              <a:solidFill>
                <a:schemeClr val="accent6">
                  <a:lumMod val="60000"/>
                  <a:alpha val="90000"/>
                </a:schemeClr>
              </a:solidFill>
              <a:ln w="19050">
                <a:solidFill>
                  <a:schemeClr val="accent6">
                    <a:lumMod val="60000"/>
                    <a:lumMod val="75000"/>
                  </a:schemeClr>
                </a:solidFill>
              </a:ln>
              <a:effectLst>
                <a:innerShdw blurRad="114300">
                  <a:schemeClr val="accent6">
                    <a:lumMod val="60000"/>
                    <a:lumMod val="75000"/>
                  </a:schemeClr>
                </a:innerShdw>
              </a:effectLst>
              <a:scene3d>
                <a:camera prst="orthographicFront"/>
                <a:lightRig rig="threePt" dir="t"/>
              </a:scene3d>
              <a:sp3d contourW="19050" prstMaterial="flat">
                <a:contourClr>
                  <a:schemeClr val="accent6">
                    <a:lumMod val="60000"/>
                    <a:lumMod val="75000"/>
                  </a:schemeClr>
                </a:contourClr>
              </a:sp3d>
            </c:spPr>
            <c:extLst>
              <c:ext xmlns:c16="http://schemas.microsoft.com/office/drawing/2014/chart" uri="{C3380CC4-5D6E-409C-BE32-E72D297353CC}">
                <c16:uniqueId val="{00000042-9F8F-4EBD-ABB6-DA9B639938D3}"/>
              </c:ext>
            </c:extLst>
          </c:dPt>
          <c:dPt>
            <c:idx val="66"/>
            <c:bubble3D val="0"/>
            <c:spPr>
              <a:solidFill>
                <a:schemeClr val="accent1">
                  <a:lumMod val="80000"/>
                  <a:lumOff val="20000"/>
                  <a:alpha val="90000"/>
                </a:schemeClr>
              </a:solidFill>
              <a:ln w="19050">
                <a:solidFill>
                  <a:schemeClr val="accent1">
                    <a:lumMod val="80000"/>
                    <a:lumOff val="20000"/>
                    <a:lumMod val="75000"/>
                  </a:schemeClr>
                </a:solidFill>
              </a:ln>
              <a:effectLst>
                <a:innerShdw blurRad="114300">
                  <a:schemeClr val="accent1">
                    <a:lumMod val="80000"/>
                    <a:lumOff val="20000"/>
                    <a:lumMod val="75000"/>
                  </a:schemeClr>
                </a:innerShdw>
              </a:effectLst>
              <a:scene3d>
                <a:camera prst="orthographicFront"/>
                <a:lightRig rig="threePt" dir="t"/>
              </a:scene3d>
              <a:sp3d contourW="19050" prstMaterial="flat">
                <a:contourClr>
                  <a:schemeClr val="accent1">
                    <a:lumMod val="80000"/>
                    <a:lumOff val="20000"/>
                    <a:lumMod val="75000"/>
                  </a:schemeClr>
                </a:contourClr>
              </a:sp3d>
            </c:spPr>
            <c:extLst>
              <c:ext xmlns:c16="http://schemas.microsoft.com/office/drawing/2014/chart" uri="{C3380CC4-5D6E-409C-BE32-E72D297353CC}">
                <c16:uniqueId val="{00000043-9F8F-4EBD-ABB6-DA9B639938D3}"/>
              </c:ext>
            </c:extLst>
          </c:dPt>
          <c:dPt>
            <c:idx val="67"/>
            <c:bubble3D val="0"/>
            <c:spPr>
              <a:solidFill>
                <a:schemeClr val="accent2">
                  <a:lumMod val="80000"/>
                  <a:lumOff val="20000"/>
                  <a:alpha val="90000"/>
                </a:schemeClr>
              </a:solidFill>
              <a:ln w="19050">
                <a:solidFill>
                  <a:schemeClr val="accent2">
                    <a:lumMod val="80000"/>
                    <a:lumOff val="20000"/>
                    <a:lumMod val="75000"/>
                  </a:schemeClr>
                </a:solidFill>
              </a:ln>
              <a:effectLst>
                <a:innerShdw blurRad="114300">
                  <a:schemeClr val="accent2">
                    <a:lumMod val="80000"/>
                    <a:lumOff val="20000"/>
                    <a:lumMod val="75000"/>
                  </a:schemeClr>
                </a:innerShdw>
              </a:effectLst>
              <a:scene3d>
                <a:camera prst="orthographicFront"/>
                <a:lightRig rig="threePt" dir="t"/>
              </a:scene3d>
              <a:sp3d contourW="19050" prstMaterial="flat">
                <a:contourClr>
                  <a:schemeClr val="accent2">
                    <a:lumMod val="80000"/>
                    <a:lumOff val="20000"/>
                    <a:lumMod val="75000"/>
                  </a:schemeClr>
                </a:contourClr>
              </a:sp3d>
            </c:spPr>
            <c:extLst>
              <c:ext xmlns:c16="http://schemas.microsoft.com/office/drawing/2014/chart" uri="{C3380CC4-5D6E-409C-BE32-E72D297353CC}">
                <c16:uniqueId val="{00000044-9F8F-4EBD-ABB6-DA9B639938D3}"/>
              </c:ext>
            </c:extLst>
          </c:dPt>
          <c:dPt>
            <c:idx val="68"/>
            <c:bubble3D val="0"/>
            <c:spPr>
              <a:solidFill>
                <a:schemeClr val="accent3">
                  <a:lumMod val="80000"/>
                  <a:lumOff val="20000"/>
                  <a:alpha val="90000"/>
                </a:schemeClr>
              </a:solidFill>
              <a:ln w="19050">
                <a:solidFill>
                  <a:schemeClr val="accent3">
                    <a:lumMod val="80000"/>
                    <a:lumOff val="20000"/>
                    <a:lumMod val="75000"/>
                  </a:schemeClr>
                </a:solidFill>
              </a:ln>
              <a:effectLst>
                <a:innerShdw blurRad="114300">
                  <a:schemeClr val="accent3">
                    <a:lumMod val="80000"/>
                    <a:lumOff val="20000"/>
                    <a:lumMod val="75000"/>
                  </a:schemeClr>
                </a:innerShdw>
              </a:effectLst>
              <a:scene3d>
                <a:camera prst="orthographicFront"/>
                <a:lightRig rig="threePt" dir="t"/>
              </a:scene3d>
              <a:sp3d contourW="19050" prstMaterial="flat">
                <a:contourClr>
                  <a:schemeClr val="accent3">
                    <a:lumMod val="80000"/>
                    <a:lumOff val="20000"/>
                    <a:lumMod val="75000"/>
                  </a:schemeClr>
                </a:contourClr>
              </a:sp3d>
            </c:spPr>
            <c:extLst>
              <c:ext xmlns:c16="http://schemas.microsoft.com/office/drawing/2014/chart" uri="{C3380CC4-5D6E-409C-BE32-E72D297353CC}">
                <c16:uniqueId val="{00000045-9F8F-4EBD-ABB6-DA9B639938D3}"/>
              </c:ext>
            </c:extLst>
          </c:dPt>
          <c:dPt>
            <c:idx val="69"/>
            <c:bubble3D val="0"/>
            <c:spPr>
              <a:solidFill>
                <a:schemeClr val="accent4">
                  <a:lumMod val="80000"/>
                  <a:lumOff val="20000"/>
                  <a:alpha val="90000"/>
                </a:schemeClr>
              </a:solidFill>
              <a:ln w="19050">
                <a:solidFill>
                  <a:schemeClr val="accent4">
                    <a:lumMod val="80000"/>
                    <a:lumOff val="20000"/>
                    <a:lumMod val="75000"/>
                  </a:schemeClr>
                </a:solidFill>
              </a:ln>
              <a:effectLst>
                <a:innerShdw blurRad="114300">
                  <a:schemeClr val="accent4">
                    <a:lumMod val="80000"/>
                    <a:lumOff val="20000"/>
                    <a:lumMod val="75000"/>
                  </a:schemeClr>
                </a:innerShdw>
              </a:effectLst>
              <a:scene3d>
                <a:camera prst="orthographicFront"/>
                <a:lightRig rig="threePt" dir="t"/>
              </a:scene3d>
              <a:sp3d contourW="19050" prstMaterial="flat">
                <a:contourClr>
                  <a:schemeClr val="accent4">
                    <a:lumMod val="80000"/>
                    <a:lumOff val="20000"/>
                    <a:lumMod val="75000"/>
                  </a:schemeClr>
                </a:contourClr>
              </a:sp3d>
            </c:spPr>
            <c:extLst>
              <c:ext xmlns:c16="http://schemas.microsoft.com/office/drawing/2014/chart" uri="{C3380CC4-5D6E-409C-BE32-E72D297353CC}">
                <c16:uniqueId val="{00000046-9F8F-4EBD-ABB6-DA9B639938D3}"/>
              </c:ext>
            </c:extLst>
          </c:dPt>
          <c:dPt>
            <c:idx val="70"/>
            <c:bubble3D val="0"/>
            <c:spPr>
              <a:solidFill>
                <a:schemeClr val="accent5">
                  <a:lumMod val="80000"/>
                  <a:lumOff val="20000"/>
                  <a:alpha val="90000"/>
                </a:schemeClr>
              </a:solidFill>
              <a:ln w="19050">
                <a:solidFill>
                  <a:schemeClr val="accent5">
                    <a:lumMod val="80000"/>
                    <a:lumOff val="20000"/>
                    <a:lumMod val="75000"/>
                  </a:schemeClr>
                </a:solidFill>
              </a:ln>
              <a:effectLst>
                <a:innerShdw blurRad="114300">
                  <a:schemeClr val="accent5">
                    <a:lumMod val="80000"/>
                    <a:lumOff val="20000"/>
                    <a:lumMod val="75000"/>
                  </a:schemeClr>
                </a:innerShdw>
              </a:effectLst>
              <a:scene3d>
                <a:camera prst="orthographicFront"/>
                <a:lightRig rig="threePt" dir="t"/>
              </a:scene3d>
              <a:sp3d contourW="19050" prstMaterial="flat">
                <a:contourClr>
                  <a:schemeClr val="accent5">
                    <a:lumMod val="80000"/>
                    <a:lumOff val="20000"/>
                    <a:lumMod val="75000"/>
                  </a:schemeClr>
                </a:contourClr>
              </a:sp3d>
            </c:spPr>
            <c:extLst>
              <c:ext xmlns:c16="http://schemas.microsoft.com/office/drawing/2014/chart" uri="{C3380CC4-5D6E-409C-BE32-E72D297353CC}">
                <c16:uniqueId val="{00000047-9F8F-4EBD-ABB6-DA9B639938D3}"/>
              </c:ext>
            </c:extLst>
          </c:dPt>
          <c:dPt>
            <c:idx val="71"/>
            <c:bubble3D val="0"/>
            <c:spPr>
              <a:solidFill>
                <a:schemeClr val="accent6">
                  <a:lumMod val="80000"/>
                  <a:lumOff val="20000"/>
                  <a:alpha val="90000"/>
                </a:schemeClr>
              </a:solidFill>
              <a:ln w="19050">
                <a:solidFill>
                  <a:schemeClr val="accent6">
                    <a:lumMod val="80000"/>
                    <a:lumOff val="20000"/>
                    <a:lumMod val="75000"/>
                  </a:schemeClr>
                </a:solidFill>
              </a:ln>
              <a:effectLst>
                <a:innerShdw blurRad="114300">
                  <a:schemeClr val="accent6">
                    <a:lumMod val="80000"/>
                    <a:lumOff val="20000"/>
                    <a:lumMod val="75000"/>
                  </a:schemeClr>
                </a:innerShdw>
              </a:effectLst>
              <a:scene3d>
                <a:camera prst="orthographicFront"/>
                <a:lightRig rig="threePt" dir="t"/>
              </a:scene3d>
              <a:sp3d contourW="19050" prstMaterial="flat">
                <a:contourClr>
                  <a:schemeClr val="accent6">
                    <a:lumMod val="80000"/>
                    <a:lumOff val="20000"/>
                    <a:lumMod val="75000"/>
                  </a:schemeClr>
                </a:contourClr>
              </a:sp3d>
            </c:spPr>
            <c:extLst>
              <c:ext xmlns:c16="http://schemas.microsoft.com/office/drawing/2014/chart" uri="{C3380CC4-5D6E-409C-BE32-E72D297353CC}">
                <c16:uniqueId val="{00000048-9F8F-4EBD-ABB6-DA9B639938D3}"/>
              </c:ext>
            </c:extLst>
          </c:dPt>
          <c:dPt>
            <c:idx val="72"/>
            <c:bubble3D val="0"/>
            <c:spPr>
              <a:solidFill>
                <a:schemeClr val="accent1">
                  <a:lumMod val="80000"/>
                  <a:alpha val="90000"/>
                </a:schemeClr>
              </a:solidFill>
              <a:ln w="19050">
                <a:solidFill>
                  <a:schemeClr val="accent1">
                    <a:lumMod val="80000"/>
                    <a:lumMod val="75000"/>
                  </a:schemeClr>
                </a:solidFill>
              </a:ln>
              <a:effectLst>
                <a:innerShdw blurRad="114300">
                  <a:schemeClr val="accent1">
                    <a:lumMod val="80000"/>
                    <a:lumMod val="75000"/>
                  </a:schemeClr>
                </a:innerShdw>
              </a:effectLst>
              <a:scene3d>
                <a:camera prst="orthographicFront"/>
                <a:lightRig rig="threePt" dir="t"/>
              </a:scene3d>
              <a:sp3d contourW="19050" prstMaterial="flat">
                <a:contourClr>
                  <a:schemeClr val="accent1">
                    <a:lumMod val="80000"/>
                    <a:lumMod val="75000"/>
                  </a:schemeClr>
                </a:contourClr>
              </a:sp3d>
            </c:spPr>
            <c:extLst>
              <c:ext xmlns:c16="http://schemas.microsoft.com/office/drawing/2014/chart" uri="{C3380CC4-5D6E-409C-BE32-E72D297353CC}">
                <c16:uniqueId val="{00000049-9F8F-4EBD-ABB6-DA9B639938D3}"/>
              </c:ext>
            </c:extLst>
          </c:dPt>
          <c:dPt>
            <c:idx val="73"/>
            <c:bubble3D val="0"/>
            <c:spPr>
              <a:solidFill>
                <a:schemeClr val="accent2">
                  <a:lumMod val="80000"/>
                  <a:alpha val="90000"/>
                </a:schemeClr>
              </a:solidFill>
              <a:ln w="19050">
                <a:solidFill>
                  <a:schemeClr val="accent2">
                    <a:lumMod val="80000"/>
                    <a:lumMod val="75000"/>
                  </a:schemeClr>
                </a:solidFill>
              </a:ln>
              <a:effectLst>
                <a:innerShdw blurRad="114300">
                  <a:schemeClr val="accent2">
                    <a:lumMod val="80000"/>
                    <a:lumMod val="75000"/>
                  </a:schemeClr>
                </a:innerShdw>
              </a:effectLst>
              <a:scene3d>
                <a:camera prst="orthographicFront"/>
                <a:lightRig rig="threePt" dir="t"/>
              </a:scene3d>
              <a:sp3d contourW="19050" prstMaterial="flat">
                <a:contourClr>
                  <a:schemeClr val="accent2">
                    <a:lumMod val="80000"/>
                    <a:lumMod val="75000"/>
                  </a:schemeClr>
                </a:contourClr>
              </a:sp3d>
            </c:spPr>
            <c:extLst>
              <c:ext xmlns:c16="http://schemas.microsoft.com/office/drawing/2014/chart" uri="{C3380CC4-5D6E-409C-BE32-E72D297353CC}">
                <c16:uniqueId val="{0000004A-9F8F-4EBD-ABB6-DA9B639938D3}"/>
              </c:ext>
            </c:extLst>
          </c:dPt>
          <c:dPt>
            <c:idx val="74"/>
            <c:bubble3D val="0"/>
            <c:spPr>
              <a:solidFill>
                <a:schemeClr val="accent3">
                  <a:lumMod val="80000"/>
                  <a:alpha val="90000"/>
                </a:schemeClr>
              </a:solidFill>
              <a:ln w="19050">
                <a:solidFill>
                  <a:schemeClr val="accent3">
                    <a:lumMod val="80000"/>
                    <a:lumMod val="75000"/>
                  </a:schemeClr>
                </a:solidFill>
              </a:ln>
              <a:effectLst>
                <a:innerShdw blurRad="114300">
                  <a:schemeClr val="accent3">
                    <a:lumMod val="80000"/>
                    <a:lumMod val="75000"/>
                  </a:schemeClr>
                </a:innerShdw>
              </a:effectLst>
              <a:scene3d>
                <a:camera prst="orthographicFront"/>
                <a:lightRig rig="threePt" dir="t"/>
              </a:scene3d>
              <a:sp3d contourW="19050" prstMaterial="flat">
                <a:contourClr>
                  <a:schemeClr val="accent3">
                    <a:lumMod val="80000"/>
                    <a:lumMod val="75000"/>
                  </a:schemeClr>
                </a:contourClr>
              </a:sp3d>
            </c:spPr>
            <c:extLst>
              <c:ext xmlns:c16="http://schemas.microsoft.com/office/drawing/2014/chart" uri="{C3380CC4-5D6E-409C-BE32-E72D297353CC}">
                <c16:uniqueId val="{0000004B-9F8F-4EBD-ABB6-DA9B639938D3}"/>
              </c:ext>
            </c:extLst>
          </c:dPt>
          <c:dPt>
            <c:idx val="75"/>
            <c:bubble3D val="0"/>
            <c:spPr>
              <a:solidFill>
                <a:schemeClr val="accent4">
                  <a:lumMod val="80000"/>
                  <a:alpha val="90000"/>
                </a:schemeClr>
              </a:solidFill>
              <a:ln w="19050">
                <a:solidFill>
                  <a:schemeClr val="accent4">
                    <a:lumMod val="80000"/>
                    <a:lumMod val="75000"/>
                  </a:schemeClr>
                </a:solidFill>
              </a:ln>
              <a:effectLst>
                <a:innerShdw blurRad="114300">
                  <a:schemeClr val="accent4">
                    <a:lumMod val="80000"/>
                    <a:lumMod val="75000"/>
                  </a:schemeClr>
                </a:innerShdw>
              </a:effectLst>
              <a:scene3d>
                <a:camera prst="orthographicFront"/>
                <a:lightRig rig="threePt" dir="t"/>
              </a:scene3d>
              <a:sp3d contourW="19050" prstMaterial="flat">
                <a:contourClr>
                  <a:schemeClr val="accent4">
                    <a:lumMod val="80000"/>
                    <a:lumMod val="75000"/>
                  </a:schemeClr>
                </a:contourClr>
              </a:sp3d>
            </c:spPr>
            <c:extLst>
              <c:ext xmlns:c16="http://schemas.microsoft.com/office/drawing/2014/chart" uri="{C3380CC4-5D6E-409C-BE32-E72D297353CC}">
                <c16:uniqueId val="{0000004C-9F8F-4EBD-ABB6-DA9B639938D3}"/>
              </c:ext>
            </c:extLst>
          </c:dPt>
          <c:dLbls>
            <c:dLbl>
              <c:idx val="0"/>
              <c:layout>
                <c:manualLayout>
                  <c:x val="-0.14847758263653771"/>
                  <c:y val="7.671468836377035E-4"/>
                </c:manualLayout>
              </c:layout>
              <c:tx>
                <c:rich>
                  <a:bodyPr rot="0" spcFirstLastPara="1" vertOverflow="clip" horzOverflow="clip" vert="horz" wrap="square" lIns="38100" tIns="19050" rIns="38100" bIns="19050" anchor="ctr" anchorCtr="1">
                    <a:noAutofit/>
                  </a:bodyPr>
                  <a:lstStyle/>
                  <a:p>
                    <a:pPr>
                      <a:defRPr sz="1330" b="0" i="0" u="none" strike="noStrike" kern="1200" baseline="0">
                        <a:solidFill>
                          <a:schemeClr val="dk1"/>
                        </a:solidFill>
                        <a:effectLst/>
                        <a:latin typeface="+mn-lt"/>
                        <a:ea typeface="+mn-ea"/>
                        <a:cs typeface="+mn-cs"/>
                      </a:defRPr>
                    </a:pPr>
                    <a:r>
                      <a:rPr lang="en-US" baseline="0" dirty="0" smtClean="0"/>
                      <a:t>18-24; </a:t>
                    </a:r>
                    <a:fld id="{C8D3B59E-11D8-43EC-B4B0-45AFFCE7C2EF}" type="PERCENTAGE">
                      <a:rPr lang="en-US" baseline="0"/>
                      <a:pPr>
                        <a:defRPr>
                          <a:solidFill>
                            <a:schemeClr val="dk1"/>
                          </a:solidFill>
                          <a:latin typeface="+mn-lt"/>
                          <a:ea typeface="+mn-ea"/>
                          <a:cs typeface="+mn-cs"/>
                        </a:defRPr>
                      </a:pPr>
                      <a:t>[PORCENTAJE]</a:t>
                    </a:fld>
                    <a:endParaRPr lang="en-US" baseline="0" dirty="0" smtClean="0"/>
                  </a:p>
                </c:rich>
              </c:tx>
              <c:spPr>
                <a:solidFill>
                  <a:schemeClr val="lt1"/>
                </a:solidFill>
                <a:ln w="25400" cap="flat" cmpd="sng" algn="ctr">
                  <a:solidFill>
                    <a:schemeClr val="dk1"/>
                  </a:solidFill>
                  <a:prstDash val="solid"/>
                  <a:round/>
                </a:ln>
                <a:effectLst/>
              </c:spPr>
              <c:txPr>
                <a:bodyPr rot="0" spcFirstLastPara="1" vertOverflow="clip" horzOverflow="clip" vert="horz" wrap="square" lIns="38100" tIns="19050" rIns="38100" bIns="19050" anchor="ctr" anchorCtr="1">
                  <a:noAutofit/>
                </a:bodyPr>
                <a:lstStyle/>
                <a:p>
                  <a:pPr>
                    <a:defRPr sz="1330" b="0" i="0" u="none" strike="noStrike" kern="1200" baseline="0">
                      <a:solidFill>
                        <a:schemeClr val="dk1"/>
                      </a:solidFill>
                      <a:effectLst/>
                      <a:latin typeface="+mn-lt"/>
                      <a:ea typeface="+mn-ea"/>
                      <a:cs typeface="+mn-cs"/>
                    </a:defRPr>
                  </a:pPr>
                  <a:endParaRPr lang="es-ES"/>
                </a:p>
              </c:txPr>
              <c:dLblPos val="bestFit"/>
              <c:showLegendKey val="0"/>
              <c:showVal val="1"/>
              <c:showCatName val="1"/>
              <c:showSerName val="0"/>
              <c:showPercent val="1"/>
              <c:showBubbleSize val="0"/>
              <c:extLst>
                <c:ext xmlns:c15="http://schemas.microsoft.com/office/drawing/2012/chart" uri="{CE6537A1-D6FC-4f65-9D91-7224C49458BB}">
                  <c15:layout>
                    <c:manualLayout>
                      <c:w val="0.18751536714499847"/>
                      <c:h val="0.13918002852321024"/>
                    </c:manualLayout>
                  </c15:layout>
                  <c15:dlblFieldTable/>
                  <c15:showDataLabelsRange val="0"/>
                </c:ext>
                <c:ext xmlns:c16="http://schemas.microsoft.com/office/drawing/2014/chart" uri="{C3380CC4-5D6E-409C-BE32-E72D297353CC}">
                  <c16:uniqueId val="{00000006-9F8F-4EBD-ABB6-DA9B639938D3}"/>
                </c:ext>
              </c:extLst>
            </c:dLbl>
            <c:dLbl>
              <c:idx val="1"/>
              <c:layout>
                <c:manualLayout>
                  <c:x val="-0.1432559405967643"/>
                  <c:y val="0.12849689872735054"/>
                </c:manualLayout>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accent1"/>
                        </a:solidFill>
                        <a:effectLst/>
                        <a:latin typeface="+mn-lt"/>
                        <a:ea typeface="+mn-ea"/>
                        <a:cs typeface="+mn-cs"/>
                      </a:defRPr>
                    </a:pPr>
                    <a:r>
                      <a:rPr lang="en-US" baseline="0" smtClean="0"/>
                      <a:t>25-44; </a:t>
                    </a:r>
                    <a:fld id="{E6C0D82E-C5B5-4127-AD6A-7CB684868E9A}" type="PERCENTAGE">
                      <a:rPr lang="en-US" baseline="0" smtClean="0"/>
                      <a:pPr>
                        <a:defRPr/>
                      </a:pPr>
                      <a:t>[PORCENTAJE]</a:t>
                    </a:fld>
                    <a:endParaRPr lang="en-US" baseline="0" smtClean="0"/>
                  </a:p>
                </c:rich>
              </c:tx>
              <c:spPr>
                <a:solidFill>
                  <a:schemeClr val="lt1">
                    <a:alpha val="90000"/>
                  </a:schemeClr>
                </a:solidFill>
                <a:ln w="12700" cap="flat" cmpd="sng" algn="ctr">
                  <a:solidFill>
                    <a:schemeClr val="accent2"/>
                  </a:solidFill>
                  <a:round/>
                </a:ln>
                <a:effectLst>
                  <a:outerShdw blurRad="50800" dist="38100" dir="2700000" algn="tl" rotWithShape="0">
                    <a:schemeClr val="accent2">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solidFill>
                      <a:effectLst/>
                      <a:latin typeface="+mn-lt"/>
                      <a:ea typeface="+mn-ea"/>
                      <a:cs typeface="+mn-cs"/>
                    </a:defRPr>
                  </a:pPr>
                  <a:endParaRPr lang="es-ES"/>
                </a:p>
              </c:txPr>
              <c:dLblPos val="bestFit"/>
              <c:showLegendKey val="0"/>
              <c:showVal val="1"/>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5-9F8F-4EBD-ABB6-DA9B639938D3}"/>
                </c:ext>
              </c:extLst>
            </c:dLbl>
            <c:dLbl>
              <c:idx val="2"/>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accent1"/>
                        </a:solidFill>
                        <a:effectLst/>
                        <a:latin typeface="+mn-lt"/>
                        <a:ea typeface="+mn-ea"/>
                        <a:cs typeface="+mn-cs"/>
                      </a:defRPr>
                    </a:pPr>
                    <a:r>
                      <a:rPr lang="en-US" baseline="0" smtClean="0"/>
                      <a:t>35-44; </a:t>
                    </a:r>
                    <a:fld id="{7772974E-0126-48CB-8288-D6355950315E}" type="PERCENTAGE">
                      <a:rPr lang="en-US" baseline="0"/>
                      <a:pPr>
                        <a:defRPr/>
                      </a:pPr>
                      <a:t>[PORCENTAJE]</a:t>
                    </a:fld>
                    <a:endParaRPr lang="en-US" baseline="0" smtClean="0"/>
                  </a:p>
                </c:rich>
              </c:tx>
              <c:spPr>
                <a:solidFill>
                  <a:schemeClr val="lt1">
                    <a:alpha val="90000"/>
                  </a:schemeClr>
                </a:solidFill>
                <a:ln w="12700" cap="flat" cmpd="sng" algn="ctr">
                  <a:solidFill>
                    <a:schemeClr val="accent3"/>
                  </a:solidFill>
                  <a:round/>
                </a:ln>
                <a:effectLst>
                  <a:outerShdw blurRad="50800" dist="38100" dir="2700000" algn="tl" rotWithShape="0">
                    <a:schemeClr val="accent3">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3"/>
                      </a:solidFill>
                      <a:effectLst/>
                      <a:latin typeface="+mn-lt"/>
                      <a:ea typeface="+mn-ea"/>
                      <a:cs typeface="+mn-cs"/>
                    </a:defRPr>
                  </a:pPr>
                  <a:endParaRPr lang="es-ES"/>
                </a:p>
              </c:txPr>
              <c:dLblPos val="inEnd"/>
              <c:showLegendKey val="0"/>
              <c:showVal val="1"/>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4-9F8F-4EBD-ABB6-DA9B639938D3}"/>
                </c:ext>
              </c:extLst>
            </c:dLbl>
            <c:dLbl>
              <c:idx val="3"/>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accent1"/>
                        </a:solidFill>
                        <a:effectLst/>
                        <a:latin typeface="+mn-lt"/>
                        <a:ea typeface="+mn-ea"/>
                        <a:cs typeface="+mn-cs"/>
                      </a:defRPr>
                    </a:pPr>
                    <a:r>
                      <a:rPr lang="en-US" baseline="0" smtClean="0"/>
                      <a:t>65+; </a:t>
                    </a:r>
                    <a:fld id="{2DDBFA0F-1D24-4712-AEF1-D898604838F2}" type="PERCENTAGE">
                      <a:rPr lang="en-US" baseline="0"/>
                      <a:pPr>
                        <a:defRPr/>
                      </a:pPr>
                      <a:t>[PORCENTAJE]</a:t>
                    </a:fld>
                    <a:endParaRPr lang="en-US" baseline="0" smtClean="0"/>
                  </a:p>
                </c:rich>
              </c:tx>
              <c:spPr>
                <a:solidFill>
                  <a:schemeClr val="lt1">
                    <a:alpha val="90000"/>
                  </a:schemeClr>
                </a:solidFill>
                <a:ln w="12700" cap="flat" cmpd="sng" algn="ctr">
                  <a:solidFill>
                    <a:schemeClr val="accent4"/>
                  </a:solidFill>
                  <a:round/>
                </a:ln>
                <a:effectLst>
                  <a:outerShdw blurRad="50800" dist="38100" dir="2700000" algn="tl" rotWithShape="0">
                    <a:schemeClr val="accent4">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4"/>
                      </a:solidFill>
                      <a:effectLst/>
                      <a:latin typeface="+mn-lt"/>
                      <a:ea typeface="+mn-ea"/>
                      <a:cs typeface="+mn-cs"/>
                    </a:defRPr>
                  </a:pPr>
                  <a:endParaRPr lang="es-ES"/>
                </a:p>
              </c:txPr>
              <c:dLblPos val="inEnd"/>
              <c:showLegendKey val="0"/>
              <c:showVal val="1"/>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9F8F-4EBD-ABB6-DA9B639938D3}"/>
                </c:ext>
              </c:extLst>
            </c:dLbl>
            <c:dLbl>
              <c:idx val="4"/>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accent1"/>
                        </a:solidFill>
                        <a:effectLst/>
                        <a:latin typeface="+mn-lt"/>
                        <a:ea typeface="+mn-ea"/>
                        <a:cs typeface="+mn-cs"/>
                      </a:defRPr>
                    </a:pPr>
                    <a:fld id="{E21032ED-4EEA-4C81-A003-887A9F79AD64}" type="CATEGORYNAME">
                      <a:rPr lang="en-US" smtClean="0"/>
                      <a:pPr>
                        <a:defRPr/>
                      </a:pPr>
                      <a:t>[NOMBRE DE CATEGORÍA]</a:t>
                    </a:fld>
                    <a:r>
                      <a:rPr lang="en-US" dirty="0" smtClean="0"/>
                      <a:t>5-64</a:t>
                    </a:r>
                    <a:r>
                      <a:rPr lang="en-US" baseline="0" dirty="0" smtClean="0"/>
                      <a:t>; </a:t>
                    </a:r>
                    <a:fld id="{FF4D729F-A1DA-4603-BE3E-E43485166B09}" type="PERCENTAGE">
                      <a:rPr lang="en-US" baseline="0"/>
                      <a:pPr>
                        <a:defRPr/>
                      </a:pPr>
                      <a:t>[PORCENTAJE]</a:t>
                    </a:fld>
                    <a:endParaRPr lang="en-US" baseline="0" dirty="0" smtClean="0"/>
                  </a:p>
                </c:rich>
              </c:tx>
              <c:spPr>
                <a:solidFill>
                  <a:schemeClr val="lt1">
                    <a:alpha val="90000"/>
                  </a:schemeClr>
                </a:solidFill>
                <a:ln w="12700" cap="flat" cmpd="sng" algn="ctr">
                  <a:solidFill>
                    <a:schemeClr val="accent5"/>
                  </a:solidFill>
                  <a:round/>
                </a:ln>
                <a:effectLst>
                  <a:outerShdw blurRad="50800" dist="38100" dir="2700000" algn="tl" rotWithShape="0">
                    <a:schemeClr val="accent5">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5"/>
                      </a:solidFill>
                      <a:effectLst/>
                      <a:latin typeface="+mn-lt"/>
                      <a:ea typeface="+mn-ea"/>
                      <a:cs typeface="+mn-cs"/>
                    </a:defRPr>
                  </a:pPr>
                  <a:endParaRPr lang="es-ES"/>
                </a:p>
              </c:txPr>
              <c:dLblPos val="inEnd"/>
              <c:showLegendKey val="0"/>
              <c:showVal val="1"/>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2-9F8F-4EBD-ABB6-DA9B639938D3}"/>
                </c:ext>
              </c:extLst>
            </c:dLbl>
            <c:dLbl>
              <c:idx val="5"/>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accent1"/>
                        </a:solidFill>
                        <a:effectLst/>
                        <a:latin typeface="+mn-lt"/>
                        <a:ea typeface="+mn-ea"/>
                        <a:cs typeface="+mn-cs"/>
                      </a:defRPr>
                    </a:pPr>
                    <a:r>
                      <a:rPr lang="en-US" baseline="0" smtClean="0"/>
                      <a:t>45-54; </a:t>
                    </a:r>
                    <a:fld id="{FF23571F-5BD7-4D46-A47B-B11BC3B32D55}" type="PERCENTAGE">
                      <a:rPr lang="en-US" baseline="0"/>
                      <a:pPr>
                        <a:defRPr/>
                      </a:pPr>
                      <a:t>[PORCENTAJE]</a:t>
                    </a:fld>
                    <a:endParaRPr lang="en-US" baseline="0" smtClean="0"/>
                  </a:p>
                </c:rich>
              </c:tx>
              <c:spPr>
                <a:solidFill>
                  <a:schemeClr val="lt1">
                    <a:alpha val="90000"/>
                  </a:schemeClr>
                </a:solidFill>
                <a:ln w="12700" cap="flat" cmpd="sng" algn="ctr">
                  <a:solidFill>
                    <a:schemeClr val="accent6"/>
                  </a:solidFill>
                  <a:round/>
                </a:ln>
                <a:effectLst>
                  <a:outerShdw blurRad="50800" dist="38100" dir="2700000" algn="tl" rotWithShape="0">
                    <a:schemeClr val="accent6">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6"/>
                      </a:solidFill>
                      <a:effectLst/>
                      <a:latin typeface="+mn-lt"/>
                      <a:ea typeface="+mn-ea"/>
                      <a:cs typeface="+mn-cs"/>
                    </a:defRPr>
                  </a:pPr>
                  <a:endParaRPr lang="es-ES"/>
                </a:p>
              </c:txPr>
              <c:dLblPos val="inEnd"/>
              <c:showLegendKey val="0"/>
              <c:showVal val="1"/>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9F8F-4EBD-ABB6-DA9B639938D3}"/>
                </c:ext>
              </c:extLst>
            </c:dLbl>
            <c:dLbl>
              <c:idx val="6"/>
              <c:spPr>
                <a:solidFill>
                  <a:schemeClr val="lt1">
                    <a:alpha val="90000"/>
                  </a:schemeClr>
                </a:solidFill>
                <a:ln w="12700" cap="flat" cmpd="sng" algn="ctr">
                  <a:solidFill>
                    <a:schemeClr val="accent1">
                      <a:lumMod val="60000"/>
                    </a:schemeClr>
                  </a:solidFill>
                  <a:round/>
                </a:ln>
                <a:effectLst>
                  <a:outerShdw blurRad="50800" dist="38100" dir="2700000" algn="tl" rotWithShape="0">
                    <a:schemeClr val="accent1">
                      <a:lumMod val="6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1">
                          <a:lumMod val="6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07-9F8F-4EBD-ABB6-DA9B639938D3}"/>
                </c:ext>
              </c:extLst>
            </c:dLbl>
            <c:dLbl>
              <c:idx val="7"/>
              <c:spPr>
                <a:solidFill>
                  <a:schemeClr val="lt1">
                    <a:alpha val="90000"/>
                  </a:schemeClr>
                </a:solidFill>
                <a:ln w="12700" cap="flat" cmpd="sng" algn="ctr">
                  <a:solidFill>
                    <a:schemeClr val="accent2">
                      <a:lumMod val="60000"/>
                    </a:schemeClr>
                  </a:solidFill>
                  <a:round/>
                </a:ln>
                <a:effectLst>
                  <a:outerShdw blurRad="50800" dist="38100" dir="2700000" algn="tl" rotWithShape="0">
                    <a:schemeClr val="accent2">
                      <a:lumMod val="6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lumMod val="6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08-9F8F-4EBD-ABB6-DA9B639938D3}"/>
                </c:ext>
              </c:extLst>
            </c:dLbl>
            <c:dLbl>
              <c:idx val="8"/>
              <c:spPr>
                <a:solidFill>
                  <a:schemeClr val="lt1">
                    <a:alpha val="90000"/>
                  </a:schemeClr>
                </a:solidFill>
                <a:ln w="12700" cap="flat" cmpd="sng" algn="ctr">
                  <a:solidFill>
                    <a:schemeClr val="accent3">
                      <a:lumMod val="60000"/>
                    </a:schemeClr>
                  </a:solidFill>
                  <a:round/>
                </a:ln>
                <a:effectLst>
                  <a:outerShdw blurRad="50800" dist="38100" dir="2700000" algn="tl" rotWithShape="0">
                    <a:schemeClr val="accent3">
                      <a:lumMod val="6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3">
                          <a:lumMod val="6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09-9F8F-4EBD-ABB6-DA9B639938D3}"/>
                </c:ext>
              </c:extLst>
            </c:dLbl>
            <c:dLbl>
              <c:idx val="9"/>
              <c:spPr>
                <a:solidFill>
                  <a:schemeClr val="lt1">
                    <a:alpha val="90000"/>
                  </a:schemeClr>
                </a:solidFill>
                <a:ln w="12700" cap="flat" cmpd="sng" algn="ctr">
                  <a:solidFill>
                    <a:schemeClr val="accent4">
                      <a:lumMod val="60000"/>
                    </a:schemeClr>
                  </a:solidFill>
                  <a:round/>
                </a:ln>
                <a:effectLst>
                  <a:outerShdw blurRad="50800" dist="38100" dir="2700000" algn="tl" rotWithShape="0">
                    <a:schemeClr val="accent4">
                      <a:lumMod val="6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4">
                          <a:lumMod val="6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0A-9F8F-4EBD-ABB6-DA9B639938D3}"/>
                </c:ext>
              </c:extLst>
            </c:dLbl>
            <c:dLbl>
              <c:idx val="10"/>
              <c:spPr>
                <a:solidFill>
                  <a:schemeClr val="lt1">
                    <a:alpha val="90000"/>
                  </a:schemeClr>
                </a:solidFill>
                <a:ln w="12700" cap="flat" cmpd="sng" algn="ctr">
                  <a:solidFill>
                    <a:schemeClr val="accent5">
                      <a:lumMod val="60000"/>
                    </a:schemeClr>
                  </a:solidFill>
                  <a:round/>
                </a:ln>
                <a:effectLst>
                  <a:outerShdw blurRad="50800" dist="38100" dir="2700000" algn="tl" rotWithShape="0">
                    <a:schemeClr val="accent5">
                      <a:lumMod val="6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5">
                          <a:lumMod val="6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0B-9F8F-4EBD-ABB6-DA9B639938D3}"/>
                </c:ext>
              </c:extLst>
            </c:dLbl>
            <c:dLbl>
              <c:idx val="11"/>
              <c:spPr>
                <a:solidFill>
                  <a:schemeClr val="lt1">
                    <a:alpha val="90000"/>
                  </a:schemeClr>
                </a:solidFill>
                <a:ln w="12700" cap="flat" cmpd="sng" algn="ctr">
                  <a:solidFill>
                    <a:schemeClr val="accent6">
                      <a:lumMod val="60000"/>
                    </a:schemeClr>
                  </a:solidFill>
                  <a:round/>
                </a:ln>
                <a:effectLst>
                  <a:outerShdw blurRad="50800" dist="38100" dir="2700000" algn="tl" rotWithShape="0">
                    <a:schemeClr val="accent6">
                      <a:lumMod val="6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6">
                          <a:lumMod val="6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0C-9F8F-4EBD-ABB6-DA9B639938D3}"/>
                </c:ext>
              </c:extLst>
            </c:dLbl>
            <c:dLbl>
              <c:idx val="12"/>
              <c:spPr>
                <a:solidFill>
                  <a:schemeClr val="lt1">
                    <a:alpha val="90000"/>
                  </a:schemeClr>
                </a:solidFill>
                <a:ln w="12700" cap="flat" cmpd="sng" algn="ctr">
                  <a:solidFill>
                    <a:schemeClr val="accent1">
                      <a:lumMod val="80000"/>
                      <a:lumOff val="20000"/>
                    </a:schemeClr>
                  </a:solidFill>
                  <a:round/>
                </a:ln>
                <a:effectLst>
                  <a:outerShdw blurRad="50800" dist="38100" dir="2700000" algn="tl" rotWithShape="0">
                    <a:schemeClr val="accent1">
                      <a:lumMod val="80000"/>
                      <a:lumOff val="2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1">
                          <a:lumMod val="80000"/>
                          <a:lumOff val="2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0D-9F8F-4EBD-ABB6-DA9B639938D3}"/>
                </c:ext>
              </c:extLst>
            </c:dLbl>
            <c:dLbl>
              <c:idx val="13"/>
              <c:spPr>
                <a:solidFill>
                  <a:schemeClr val="lt1">
                    <a:alpha val="90000"/>
                  </a:schemeClr>
                </a:solidFill>
                <a:ln w="12700" cap="flat" cmpd="sng" algn="ctr">
                  <a:solidFill>
                    <a:schemeClr val="accent2">
                      <a:lumMod val="80000"/>
                      <a:lumOff val="20000"/>
                    </a:schemeClr>
                  </a:solidFill>
                  <a:round/>
                </a:ln>
                <a:effectLst>
                  <a:outerShdw blurRad="50800" dist="38100" dir="2700000" algn="tl" rotWithShape="0">
                    <a:schemeClr val="accent2">
                      <a:lumMod val="80000"/>
                      <a:lumOff val="2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lumMod val="80000"/>
                          <a:lumOff val="2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0E-9F8F-4EBD-ABB6-DA9B639938D3}"/>
                </c:ext>
              </c:extLst>
            </c:dLbl>
            <c:dLbl>
              <c:idx val="14"/>
              <c:spPr>
                <a:solidFill>
                  <a:schemeClr val="lt1">
                    <a:alpha val="90000"/>
                  </a:schemeClr>
                </a:solidFill>
                <a:ln w="12700" cap="flat" cmpd="sng" algn="ctr">
                  <a:solidFill>
                    <a:schemeClr val="accent3">
                      <a:lumMod val="80000"/>
                      <a:lumOff val="20000"/>
                    </a:schemeClr>
                  </a:solidFill>
                  <a:round/>
                </a:ln>
                <a:effectLst>
                  <a:outerShdw blurRad="50800" dist="38100" dir="2700000" algn="tl" rotWithShape="0">
                    <a:schemeClr val="accent3">
                      <a:lumMod val="80000"/>
                      <a:lumOff val="2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3">
                          <a:lumMod val="80000"/>
                          <a:lumOff val="2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0F-9F8F-4EBD-ABB6-DA9B639938D3}"/>
                </c:ext>
              </c:extLst>
            </c:dLbl>
            <c:dLbl>
              <c:idx val="15"/>
              <c:spPr>
                <a:solidFill>
                  <a:schemeClr val="lt1">
                    <a:alpha val="90000"/>
                  </a:schemeClr>
                </a:solidFill>
                <a:ln w="12700" cap="flat" cmpd="sng" algn="ctr">
                  <a:solidFill>
                    <a:schemeClr val="accent4">
                      <a:lumMod val="80000"/>
                      <a:lumOff val="20000"/>
                    </a:schemeClr>
                  </a:solidFill>
                  <a:round/>
                </a:ln>
                <a:effectLst>
                  <a:outerShdw blurRad="50800" dist="38100" dir="2700000" algn="tl" rotWithShape="0">
                    <a:schemeClr val="accent4">
                      <a:lumMod val="80000"/>
                      <a:lumOff val="2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4">
                          <a:lumMod val="80000"/>
                          <a:lumOff val="2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10-9F8F-4EBD-ABB6-DA9B639938D3}"/>
                </c:ext>
              </c:extLst>
            </c:dLbl>
            <c:dLbl>
              <c:idx val="16"/>
              <c:spPr>
                <a:solidFill>
                  <a:schemeClr val="lt1">
                    <a:alpha val="90000"/>
                  </a:schemeClr>
                </a:solidFill>
                <a:ln w="12700" cap="flat" cmpd="sng" algn="ctr">
                  <a:solidFill>
                    <a:schemeClr val="accent5">
                      <a:lumMod val="80000"/>
                      <a:lumOff val="20000"/>
                    </a:schemeClr>
                  </a:solidFill>
                  <a:round/>
                </a:ln>
                <a:effectLst>
                  <a:outerShdw blurRad="50800" dist="38100" dir="2700000" algn="tl" rotWithShape="0">
                    <a:schemeClr val="accent5">
                      <a:lumMod val="80000"/>
                      <a:lumOff val="2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5">
                          <a:lumMod val="80000"/>
                          <a:lumOff val="2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11-9F8F-4EBD-ABB6-DA9B639938D3}"/>
                </c:ext>
              </c:extLst>
            </c:dLbl>
            <c:dLbl>
              <c:idx val="17"/>
              <c:spPr>
                <a:solidFill>
                  <a:schemeClr val="lt1">
                    <a:alpha val="90000"/>
                  </a:schemeClr>
                </a:solidFill>
                <a:ln w="12700" cap="flat" cmpd="sng" algn="ctr">
                  <a:solidFill>
                    <a:schemeClr val="accent6">
                      <a:lumMod val="80000"/>
                      <a:lumOff val="20000"/>
                    </a:schemeClr>
                  </a:solidFill>
                  <a:round/>
                </a:ln>
                <a:effectLst>
                  <a:outerShdw blurRad="50800" dist="38100" dir="2700000" algn="tl" rotWithShape="0">
                    <a:schemeClr val="accent6">
                      <a:lumMod val="80000"/>
                      <a:lumOff val="2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6">
                          <a:lumMod val="80000"/>
                          <a:lumOff val="2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12-9F8F-4EBD-ABB6-DA9B639938D3}"/>
                </c:ext>
              </c:extLst>
            </c:dLbl>
            <c:dLbl>
              <c:idx val="18"/>
              <c:spPr>
                <a:solidFill>
                  <a:schemeClr val="lt1">
                    <a:alpha val="90000"/>
                  </a:schemeClr>
                </a:solidFill>
                <a:ln w="12700" cap="flat" cmpd="sng" algn="ctr">
                  <a:solidFill>
                    <a:schemeClr val="accent1">
                      <a:lumMod val="80000"/>
                    </a:schemeClr>
                  </a:solidFill>
                  <a:round/>
                </a:ln>
                <a:effectLst>
                  <a:outerShdw blurRad="50800" dist="38100" dir="2700000" algn="tl" rotWithShape="0">
                    <a:schemeClr val="accent1">
                      <a:lumMod val="8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1">
                          <a:lumMod val="8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13-9F8F-4EBD-ABB6-DA9B639938D3}"/>
                </c:ext>
              </c:extLst>
            </c:dLbl>
            <c:dLbl>
              <c:idx val="19"/>
              <c:spPr>
                <a:solidFill>
                  <a:schemeClr val="lt1">
                    <a:alpha val="90000"/>
                  </a:schemeClr>
                </a:solidFill>
                <a:ln w="12700" cap="flat" cmpd="sng" algn="ctr">
                  <a:solidFill>
                    <a:schemeClr val="accent2">
                      <a:lumMod val="80000"/>
                    </a:schemeClr>
                  </a:solidFill>
                  <a:round/>
                </a:ln>
                <a:effectLst>
                  <a:outerShdw blurRad="50800" dist="38100" dir="2700000" algn="tl" rotWithShape="0">
                    <a:schemeClr val="accent2">
                      <a:lumMod val="8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lumMod val="8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14-9F8F-4EBD-ABB6-DA9B639938D3}"/>
                </c:ext>
              </c:extLst>
            </c:dLbl>
            <c:dLbl>
              <c:idx val="20"/>
              <c:spPr>
                <a:solidFill>
                  <a:schemeClr val="lt1">
                    <a:alpha val="90000"/>
                  </a:schemeClr>
                </a:solidFill>
                <a:ln w="12700" cap="flat" cmpd="sng" algn="ctr">
                  <a:solidFill>
                    <a:schemeClr val="accent3">
                      <a:lumMod val="80000"/>
                    </a:schemeClr>
                  </a:solidFill>
                  <a:round/>
                </a:ln>
                <a:effectLst>
                  <a:outerShdw blurRad="50800" dist="38100" dir="2700000" algn="tl" rotWithShape="0">
                    <a:schemeClr val="accent3">
                      <a:lumMod val="8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3">
                          <a:lumMod val="8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15-9F8F-4EBD-ABB6-DA9B639938D3}"/>
                </c:ext>
              </c:extLst>
            </c:dLbl>
            <c:dLbl>
              <c:idx val="21"/>
              <c:spPr>
                <a:solidFill>
                  <a:schemeClr val="lt1">
                    <a:alpha val="90000"/>
                  </a:schemeClr>
                </a:solidFill>
                <a:ln w="12700" cap="flat" cmpd="sng" algn="ctr">
                  <a:solidFill>
                    <a:schemeClr val="accent4">
                      <a:lumMod val="80000"/>
                    </a:schemeClr>
                  </a:solidFill>
                  <a:round/>
                </a:ln>
                <a:effectLst>
                  <a:outerShdw blurRad="50800" dist="38100" dir="2700000" algn="tl" rotWithShape="0">
                    <a:schemeClr val="accent4">
                      <a:lumMod val="8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4">
                          <a:lumMod val="8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16-9F8F-4EBD-ABB6-DA9B639938D3}"/>
                </c:ext>
              </c:extLst>
            </c:dLbl>
            <c:dLbl>
              <c:idx val="22"/>
              <c:spPr>
                <a:solidFill>
                  <a:schemeClr val="lt1">
                    <a:alpha val="90000"/>
                  </a:schemeClr>
                </a:solidFill>
                <a:ln w="12700" cap="flat" cmpd="sng" algn="ctr">
                  <a:solidFill>
                    <a:schemeClr val="accent5">
                      <a:lumMod val="80000"/>
                    </a:schemeClr>
                  </a:solidFill>
                  <a:round/>
                </a:ln>
                <a:effectLst>
                  <a:outerShdw blurRad="50800" dist="38100" dir="2700000" algn="tl" rotWithShape="0">
                    <a:schemeClr val="accent5">
                      <a:lumMod val="8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5">
                          <a:lumMod val="8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17-9F8F-4EBD-ABB6-DA9B639938D3}"/>
                </c:ext>
              </c:extLst>
            </c:dLbl>
            <c:dLbl>
              <c:idx val="23"/>
              <c:spPr>
                <a:solidFill>
                  <a:schemeClr val="lt1">
                    <a:alpha val="90000"/>
                  </a:schemeClr>
                </a:solidFill>
                <a:ln w="12700" cap="flat" cmpd="sng" algn="ctr">
                  <a:solidFill>
                    <a:schemeClr val="accent6">
                      <a:lumMod val="80000"/>
                    </a:schemeClr>
                  </a:solidFill>
                  <a:round/>
                </a:ln>
                <a:effectLst>
                  <a:outerShdw blurRad="50800" dist="38100" dir="2700000" algn="tl" rotWithShape="0">
                    <a:schemeClr val="accent6">
                      <a:lumMod val="8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6">
                          <a:lumMod val="8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18-9F8F-4EBD-ABB6-DA9B639938D3}"/>
                </c:ext>
              </c:extLst>
            </c:dLbl>
            <c:dLbl>
              <c:idx val="24"/>
              <c:spPr>
                <a:solidFill>
                  <a:schemeClr val="lt1">
                    <a:alpha val="90000"/>
                  </a:schemeClr>
                </a:solidFill>
                <a:ln w="12700" cap="flat" cmpd="sng" algn="ctr">
                  <a:solidFill>
                    <a:schemeClr val="accent1">
                      <a:lumMod val="60000"/>
                      <a:lumOff val="40000"/>
                    </a:schemeClr>
                  </a:solidFill>
                  <a:round/>
                </a:ln>
                <a:effectLst>
                  <a:outerShdw blurRad="50800" dist="38100" dir="2700000" algn="tl" rotWithShape="0">
                    <a:schemeClr val="accent1">
                      <a:lumMod val="60000"/>
                      <a:lumOff val="4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1">
                          <a:lumMod val="60000"/>
                          <a:lumOff val="4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19-9F8F-4EBD-ABB6-DA9B639938D3}"/>
                </c:ext>
              </c:extLst>
            </c:dLbl>
            <c:dLbl>
              <c:idx val="25"/>
              <c:spPr>
                <a:solidFill>
                  <a:schemeClr val="lt1">
                    <a:alpha val="90000"/>
                  </a:schemeClr>
                </a:solidFill>
                <a:ln w="12700" cap="flat" cmpd="sng" algn="ctr">
                  <a:solidFill>
                    <a:schemeClr val="accent2">
                      <a:lumMod val="60000"/>
                      <a:lumOff val="40000"/>
                    </a:schemeClr>
                  </a:solidFill>
                  <a:round/>
                </a:ln>
                <a:effectLst>
                  <a:outerShdw blurRad="50800" dist="38100" dir="2700000" algn="tl" rotWithShape="0">
                    <a:schemeClr val="accent2">
                      <a:lumMod val="60000"/>
                      <a:lumOff val="4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lumMod val="60000"/>
                          <a:lumOff val="4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1A-9F8F-4EBD-ABB6-DA9B639938D3}"/>
                </c:ext>
              </c:extLst>
            </c:dLbl>
            <c:dLbl>
              <c:idx val="26"/>
              <c:spPr>
                <a:solidFill>
                  <a:schemeClr val="lt1">
                    <a:alpha val="90000"/>
                  </a:schemeClr>
                </a:solidFill>
                <a:ln w="12700" cap="flat" cmpd="sng" algn="ctr">
                  <a:solidFill>
                    <a:schemeClr val="accent3">
                      <a:lumMod val="60000"/>
                      <a:lumOff val="40000"/>
                    </a:schemeClr>
                  </a:solidFill>
                  <a:round/>
                </a:ln>
                <a:effectLst>
                  <a:outerShdw blurRad="50800" dist="38100" dir="2700000" algn="tl" rotWithShape="0">
                    <a:schemeClr val="accent3">
                      <a:lumMod val="60000"/>
                      <a:lumOff val="4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3">
                          <a:lumMod val="60000"/>
                          <a:lumOff val="4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1B-9F8F-4EBD-ABB6-DA9B639938D3}"/>
                </c:ext>
              </c:extLst>
            </c:dLbl>
            <c:dLbl>
              <c:idx val="27"/>
              <c:spPr>
                <a:solidFill>
                  <a:schemeClr val="lt1">
                    <a:alpha val="90000"/>
                  </a:schemeClr>
                </a:solidFill>
                <a:ln w="12700" cap="flat" cmpd="sng" algn="ctr">
                  <a:solidFill>
                    <a:schemeClr val="accent4">
                      <a:lumMod val="60000"/>
                      <a:lumOff val="40000"/>
                    </a:schemeClr>
                  </a:solidFill>
                  <a:round/>
                </a:ln>
                <a:effectLst>
                  <a:outerShdw blurRad="50800" dist="38100" dir="2700000" algn="tl" rotWithShape="0">
                    <a:schemeClr val="accent4">
                      <a:lumMod val="60000"/>
                      <a:lumOff val="4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4">
                          <a:lumMod val="60000"/>
                          <a:lumOff val="4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1C-9F8F-4EBD-ABB6-DA9B639938D3}"/>
                </c:ext>
              </c:extLst>
            </c:dLbl>
            <c:dLbl>
              <c:idx val="28"/>
              <c:spPr>
                <a:solidFill>
                  <a:schemeClr val="lt1">
                    <a:alpha val="90000"/>
                  </a:schemeClr>
                </a:solidFill>
                <a:ln w="12700" cap="flat" cmpd="sng" algn="ctr">
                  <a:solidFill>
                    <a:schemeClr val="accent5">
                      <a:lumMod val="60000"/>
                      <a:lumOff val="40000"/>
                    </a:schemeClr>
                  </a:solidFill>
                  <a:round/>
                </a:ln>
                <a:effectLst>
                  <a:outerShdw blurRad="50800" dist="38100" dir="2700000" algn="tl" rotWithShape="0">
                    <a:schemeClr val="accent5">
                      <a:lumMod val="60000"/>
                      <a:lumOff val="4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5">
                          <a:lumMod val="60000"/>
                          <a:lumOff val="4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1D-9F8F-4EBD-ABB6-DA9B639938D3}"/>
                </c:ext>
              </c:extLst>
            </c:dLbl>
            <c:dLbl>
              <c:idx val="29"/>
              <c:spPr>
                <a:solidFill>
                  <a:schemeClr val="lt1">
                    <a:alpha val="90000"/>
                  </a:schemeClr>
                </a:solidFill>
                <a:ln w="12700" cap="flat" cmpd="sng" algn="ctr">
                  <a:solidFill>
                    <a:schemeClr val="accent6">
                      <a:lumMod val="60000"/>
                      <a:lumOff val="40000"/>
                    </a:schemeClr>
                  </a:solidFill>
                  <a:round/>
                </a:ln>
                <a:effectLst>
                  <a:outerShdw blurRad="50800" dist="38100" dir="2700000" algn="tl" rotWithShape="0">
                    <a:schemeClr val="accent6">
                      <a:lumMod val="60000"/>
                      <a:lumOff val="4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6">
                          <a:lumMod val="60000"/>
                          <a:lumOff val="4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1E-9F8F-4EBD-ABB6-DA9B639938D3}"/>
                </c:ext>
              </c:extLst>
            </c:dLbl>
            <c:dLbl>
              <c:idx val="30"/>
              <c:spPr>
                <a:solidFill>
                  <a:schemeClr val="lt1">
                    <a:alpha val="90000"/>
                  </a:schemeClr>
                </a:solidFill>
                <a:ln w="12700" cap="flat" cmpd="sng" algn="ctr">
                  <a:solidFill>
                    <a:schemeClr val="accent1">
                      <a:lumMod val="50000"/>
                    </a:schemeClr>
                  </a:solidFill>
                  <a:round/>
                </a:ln>
                <a:effectLst>
                  <a:outerShdw blurRad="50800" dist="38100" dir="2700000" algn="tl" rotWithShape="0">
                    <a:schemeClr val="accent1">
                      <a:lumMod val="5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1">
                          <a:lumMod val="5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1F-9F8F-4EBD-ABB6-DA9B639938D3}"/>
                </c:ext>
              </c:extLst>
            </c:dLbl>
            <c:dLbl>
              <c:idx val="31"/>
              <c:spPr>
                <a:solidFill>
                  <a:schemeClr val="lt1">
                    <a:alpha val="90000"/>
                  </a:schemeClr>
                </a:solidFill>
                <a:ln w="12700" cap="flat" cmpd="sng" algn="ctr">
                  <a:solidFill>
                    <a:schemeClr val="accent2">
                      <a:lumMod val="50000"/>
                    </a:schemeClr>
                  </a:solidFill>
                  <a:round/>
                </a:ln>
                <a:effectLst>
                  <a:outerShdw blurRad="50800" dist="38100" dir="2700000" algn="tl" rotWithShape="0">
                    <a:schemeClr val="accent2">
                      <a:lumMod val="5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lumMod val="5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20-9F8F-4EBD-ABB6-DA9B639938D3}"/>
                </c:ext>
              </c:extLst>
            </c:dLbl>
            <c:dLbl>
              <c:idx val="32"/>
              <c:spPr>
                <a:solidFill>
                  <a:schemeClr val="lt1">
                    <a:alpha val="90000"/>
                  </a:schemeClr>
                </a:solidFill>
                <a:ln w="12700" cap="flat" cmpd="sng" algn="ctr">
                  <a:solidFill>
                    <a:schemeClr val="accent3">
                      <a:lumMod val="50000"/>
                    </a:schemeClr>
                  </a:solidFill>
                  <a:round/>
                </a:ln>
                <a:effectLst>
                  <a:outerShdw blurRad="50800" dist="38100" dir="2700000" algn="tl" rotWithShape="0">
                    <a:schemeClr val="accent3">
                      <a:lumMod val="5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3">
                          <a:lumMod val="5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21-9F8F-4EBD-ABB6-DA9B639938D3}"/>
                </c:ext>
              </c:extLst>
            </c:dLbl>
            <c:dLbl>
              <c:idx val="33"/>
              <c:spPr>
                <a:solidFill>
                  <a:schemeClr val="lt1">
                    <a:alpha val="90000"/>
                  </a:schemeClr>
                </a:solidFill>
                <a:ln w="12700" cap="flat" cmpd="sng" algn="ctr">
                  <a:solidFill>
                    <a:schemeClr val="accent4">
                      <a:lumMod val="50000"/>
                    </a:schemeClr>
                  </a:solidFill>
                  <a:round/>
                </a:ln>
                <a:effectLst>
                  <a:outerShdw blurRad="50800" dist="38100" dir="2700000" algn="tl" rotWithShape="0">
                    <a:schemeClr val="accent4">
                      <a:lumMod val="5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4">
                          <a:lumMod val="5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22-9F8F-4EBD-ABB6-DA9B639938D3}"/>
                </c:ext>
              </c:extLst>
            </c:dLbl>
            <c:dLbl>
              <c:idx val="34"/>
              <c:spPr>
                <a:solidFill>
                  <a:schemeClr val="lt1">
                    <a:alpha val="90000"/>
                  </a:schemeClr>
                </a:solidFill>
                <a:ln w="12700" cap="flat" cmpd="sng" algn="ctr">
                  <a:solidFill>
                    <a:schemeClr val="accent5">
                      <a:lumMod val="50000"/>
                    </a:schemeClr>
                  </a:solidFill>
                  <a:round/>
                </a:ln>
                <a:effectLst>
                  <a:outerShdw blurRad="50800" dist="38100" dir="2700000" algn="tl" rotWithShape="0">
                    <a:schemeClr val="accent5">
                      <a:lumMod val="5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5">
                          <a:lumMod val="5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23-9F8F-4EBD-ABB6-DA9B639938D3}"/>
                </c:ext>
              </c:extLst>
            </c:dLbl>
            <c:dLbl>
              <c:idx val="35"/>
              <c:spPr>
                <a:solidFill>
                  <a:schemeClr val="lt1">
                    <a:alpha val="90000"/>
                  </a:schemeClr>
                </a:solidFill>
                <a:ln w="12700" cap="flat" cmpd="sng" algn="ctr">
                  <a:solidFill>
                    <a:schemeClr val="accent6">
                      <a:lumMod val="50000"/>
                    </a:schemeClr>
                  </a:solidFill>
                  <a:round/>
                </a:ln>
                <a:effectLst>
                  <a:outerShdw blurRad="50800" dist="38100" dir="2700000" algn="tl" rotWithShape="0">
                    <a:schemeClr val="accent6">
                      <a:lumMod val="5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6">
                          <a:lumMod val="5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24-9F8F-4EBD-ABB6-DA9B639938D3}"/>
                </c:ext>
              </c:extLst>
            </c:dLbl>
            <c:dLbl>
              <c:idx val="36"/>
              <c:spPr>
                <a:solidFill>
                  <a:schemeClr val="lt1">
                    <a:alpha val="90000"/>
                  </a:schemeClr>
                </a:solidFill>
                <a:ln w="12700" cap="flat" cmpd="sng" algn="ctr">
                  <a:solidFill>
                    <a:schemeClr val="accent1">
                      <a:lumMod val="70000"/>
                      <a:lumOff val="30000"/>
                    </a:schemeClr>
                  </a:solidFill>
                  <a:round/>
                </a:ln>
                <a:effectLst>
                  <a:outerShdw blurRad="50800" dist="38100" dir="2700000" algn="tl" rotWithShape="0">
                    <a:schemeClr val="accent1">
                      <a:lumMod val="70000"/>
                      <a:lumOff val="3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1">
                          <a:lumMod val="70000"/>
                          <a:lumOff val="3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25-9F8F-4EBD-ABB6-DA9B639938D3}"/>
                </c:ext>
              </c:extLst>
            </c:dLbl>
            <c:dLbl>
              <c:idx val="37"/>
              <c:spPr>
                <a:solidFill>
                  <a:schemeClr val="lt1">
                    <a:alpha val="90000"/>
                  </a:schemeClr>
                </a:solidFill>
                <a:ln w="12700" cap="flat" cmpd="sng" algn="ctr">
                  <a:solidFill>
                    <a:schemeClr val="accent2">
                      <a:lumMod val="70000"/>
                      <a:lumOff val="30000"/>
                    </a:schemeClr>
                  </a:solidFill>
                  <a:round/>
                </a:ln>
                <a:effectLst>
                  <a:outerShdw blurRad="50800" dist="38100" dir="2700000" algn="tl" rotWithShape="0">
                    <a:schemeClr val="accent2">
                      <a:lumMod val="70000"/>
                      <a:lumOff val="3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lumMod val="70000"/>
                          <a:lumOff val="3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26-9F8F-4EBD-ABB6-DA9B639938D3}"/>
                </c:ext>
              </c:extLst>
            </c:dLbl>
            <c:dLbl>
              <c:idx val="38"/>
              <c:spPr>
                <a:solidFill>
                  <a:schemeClr val="lt1">
                    <a:alpha val="90000"/>
                  </a:schemeClr>
                </a:solidFill>
                <a:ln w="12700" cap="flat" cmpd="sng" algn="ctr">
                  <a:solidFill>
                    <a:schemeClr val="accent3">
                      <a:lumMod val="70000"/>
                      <a:lumOff val="30000"/>
                    </a:schemeClr>
                  </a:solidFill>
                  <a:round/>
                </a:ln>
                <a:effectLst>
                  <a:outerShdw blurRad="50800" dist="38100" dir="2700000" algn="tl" rotWithShape="0">
                    <a:schemeClr val="accent3">
                      <a:lumMod val="70000"/>
                      <a:lumOff val="3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3">
                          <a:lumMod val="70000"/>
                          <a:lumOff val="3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27-9F8F-4EBD-ABB6-DA9B639938D3}"/>
                </c:ext>
              </c:extLst>
            </c:dLbl>
            <c:dLbl>
              <c:idx val="39"/>
              <c:spPr>
                <a:solidFill>
                  <a:schemeClr val="lt1">
                    <a:alpha val="90000"/>
                  </a:schemeClr>
                </a:solidFill>
                <a:ln w="12700" cap="flat" cmpd="sng" algn="ctr">
                  <a:solidFill>
                    <a:schemeClr val="accent4">
                      <a:lumMod val="70000"/>
                      <a:lumOff val="30000"/>
                    </a:schemeClr>
                  </a:solidFill>
                  <a:round/>
                </a:ln>
                <a:effectLst>
                  <a:outerShdw blurRad="50800" dist="38100" dir="2700000" algn="tl" rotWithShape="0">
                    <a:schemeClr val="accent4">
                      <a:lumMod val="70000"/>
                      <a:lumOff val="3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4">
                          <a:lumMod val="70000"/>
                          <a:lumOff val="3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28-9F8F-4EBD-ABB6-DA9B639938D3}"/>
                </c:ext>
              </c:extLst>
            </c:dLbl>
            <c:dLbl>
              <c:idx val="40"/>
              <c:spPr>
                <a:solidFill>
                  <a:schemeClr val="lt1">
                    <a:alpha val="90000"/>
                  </a:schemeClr>
                </a:solidFill>
                <a:ln w="12700" cap="flat" cmpd="sng" algn="ctr">
                  <a:solidFill>
                    <a:schemeClr val="accent5">
                      <a:lumMod val="70000"/>
                      <a:lumOff val="30000"/>
                    </a:schemeClr>
                  </a:solidFill>
                  <a:round/>
                </a:ln>
                <a:effectLst>
                  <a:outerShdw blurRad="50800" dist="38100" dir="2700000" algn="tl" rotWithShape="0">
                    <a:schemeClr val="accent5">
                      <a:lumMod val="70000"/>
                      <a:lumOff val="3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5">
                          <a:lumMod val="70000"/>
                          <a:lumOff val="3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29-9F8F-4EBD-ABB6-DA9B639938D3}"/>
                </c:ext>
              </c:extLst>
            </c:dLbl>
            <c:dLbl>
              <c:idx val="41"/>
              <c:spPr>
                <a:solidFill>
                  <a:schemeClr val="lt1">
                    <a:alpha val="90000"/>
                  </a:schemeClr>
                </a:solidFill>
                <a:ln w="12700" cap="flat" cmpd="sng" algn="ctr">
                  <a:solidFill>
                    <a:schemeClr val="accent6">
                      <a:lumMod val="70000"/>
                      <a:lumOff val="30000"/>
                    </a:schemeClr>
                  </a:solidFill>
                  <a:round/>
                </a:ln>
                <a:effectLst>
                  <a:outerShdw blurRad="50800" dist="38100" dir="2700000" algn="tl" rotWithShape="0">
                    <a:schemeClr val="accent6">
                      <a:lumMod val="70000"/>
                      <a:lumOff val="3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6">
                          <a:lumMod val="70000"/>
                          <a:lumOff val="3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2A-9F8F-4EBD-ABB6-DA9B639938D3}"/>
                </c:ext>
              </c:extLst>
            </c:dLbl>
            <c:dLbl>
              <c:idx val="42"/>
              <c:spPr>
                <a:solidFill>
                  <a:schemeClr val="lt1">
                    <a:alpha val="90000"/>
                  </a:schemeClr>
                </a:solidFill>
                <a:ln w="12700" cap="flat" cmpd="sng" algn="ctr">
                  <a:solidFill>
                    <a:schemeClr val="accent1">
                      <a:lumMod val="70000"/>
                    </a:schemeClr>
                  </a:solidFill>
                  <a:round/>
                </a:ln>
                <a:effectLst>
                  <a:outerShdw blurRad="50800" dist="38100" dir="2700000" algn="tl" rotWithShape="0">
                    <a:schemeClr val="accent1">
                      <a:lumMod val="7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1">
                          <a:lumMod val="7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2B-9F8F-4EBD-ABB6-DA9B639938D3}"/>
                </c:ext>
              </c:extLst>
            </c:dLbl>
            <c:dLbl>
              <c:idx val="43"/>
              <c:spPr>
                <a:solidFill>
                  <a:schemeClr val="lt1">
                    <a:alpha val="90000"/>
                  </a:schemeClr>
                </a:solidFill>
                <a:ln w="12700" cap="flat" cmpd="sng" algn="ctr">
                  <a:solidFill>
                    <a:schemeClr val="accent2">
                      <a:lumMod val="70000"/>
                    </a:schemeClr>
                  </a:solidFill>
                  <a:round/>
                </a:ln>
                <a:effectLst>
                  <a:outerShdw blurRad="50800" dist="38100" dir="2700000" algn="tl" rotWithShape="0">
                    <a:schemeClr val="accent2">
                      <a:lumMod val="7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lumMod val="7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2C-9F8F-4EBD-ABB6-DA9B639938D3}"/>
                </c:ext>
              </c:extLst>
            </c:dLbl>
            <c:dLbl>
              <c:idx val="44"/>
              <c:spPr>
                <a:solidFill>
                  <a:schemeClr val="lt1">
                    <a:alpha val="90000"/>
                  </a:schemeClr>
                </a:solidFill>
                <a:ln w="12700" cap="flat" cmpd="sng" algn="ctr">
                  <a:solidFill>
                    <a:schemeClr val="accent3">
                      <a:lumMod val="70000"/>
                    </a:schemeClr>
                  </a:solidFill>
                  <a:round/>
                </a:ln>
                <a:effectLst>
                  <a:outerShdw blurRad="50800" dist="38100" dir="2700000" algn="tl" rotWithShape="0">
                    <a:schemeClr val="accent3">
                      <a:lumMod val="7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3">
                          <a:lumMod val="7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2D-9F8F-4EBD-ABB6-DA9B639938D3}"/>
                </c:ext>
              </c:extLst>
            </c:dLbl>
            <c:dLbl>
              <c:idx val="45"/>
              <c:spPr>
                <a:solidFill>
                  <a:schemeClr val="lt1">
                    <a:alpha val="90000"/>
                  </a:schemeClr>
                </a:solidFill>
                <a:ln w="12700" cap="flat" cmpd="sng" algn="ctr">
                  <a:solidFill>
                    <a:schemeClr val="accent4">
                      <a:lumMod val="70000"/>
                    </a:schemeClr>
                  </a:solidFill>
                  <a:round/>
                </a:ln>
                <a:effectLst>
                  <a:outerShdw blurRad="50800" dist="38100" dir="2700000" algn="tl" rotWithShape="0">
                    <a:schemeClr val="accent4">
                      <a:lumMod val="7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4">
                          <a:lumMod val="7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2E-9F8F-4EBD-ABB6-DA9B639938D3}"/>
                </c:ext>
              </c:extLst>
            </c:dLbl>
            <c:dLbl>
              <c:idx val="46"/>
              <c:spPr>
                <a:solidFill>
                  <a:schemeClr val="lt1">
                    <a:alpha val="90000"/>
                  </a:schemeClr>
                </a:solidFill>
                <a:ln w="12700" cap="flat" cmpd="sng" algn="ctr">
                  <a:solidFill>
                    <a:schemeClr val="accent5">
                      <a:lumMod val="70000"/>
                    </a:schemeClr>
                  </a:solidFill>
                  <a:round/>
                </a:ln>
                <a:effectLst>
                  <a:outerShdw blurRad="50800" dist="38100" dir="2700000" algn="tl" rotWithShape="0">
                    <a:schemeClr val="accent5">
                      <a:lumMod val="7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5">
                          <a:lumMod val="7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2F-9F8F-4EBD-ABB6-DA9B639938D3}"/>
                </c:ext>
              </c:extLst>
            </c:dLbl>
            <c:dLbl>
              <c:idx val="47"/>
              <c:spPr>
                <a:solidFill>
                  <a:schemeClr val="lt1">
                    <a:alpha val="90000"/>
                  </a:schemeClr>
                </a:solidFill>
                <a:ln w="12700" cap="flat" cmpd="sng" algn="ctr">
                  <a:solidFill>
                    <a:schemeClr val="accent6">
                      <a:lumMod val="70000"/>
                    </a:schemeClr>
                  </a:solidFill>
                  <a:round/>
                </a:ln>
                <a:effectLst>
                  <a:outerShdw blurRad="50800" dist="38100" dir="2700000" algn="tl" rotWithShape="0">
                    <a:schemeClr val="accent6">
                      <a:lumMod val="7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6">
                          <a:lumMod val="7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30-9F8F-4EBD-ABB6-DA9B639938D3}"/>
                </c:ext>
              </c:extLst>
            </c:dLbl>
            <c:dLbl>
              <c:idx val="48"/>
              <c:spPr>
                <a:solidFill>
                  <a:schemeClr val="lt1">
                    <a:alpha val="90000"/>
                  </a:schemeClr>
                </a:solidFill>
                <a:ln w="12700" cap="flat" cmpd="sng" algn="ctr">
                  <a:solidFill>
                    <a:schemeClr val="accent1">
                      <a:lumMod val="50000"/>
                      <a:lumOff val="50000"/>
                    </a:schemeClr>
                  </a:solidFill>
                  <a:round/>
                </a:ln>
                <a:effectLst>
                  <a:outerShdw blurRad="50800" dist="38100" dir="2700000" algn="tl" rotWithShape="0">
                    <a:schemeClr val="accent1">
                      <a:lumMod val="50000"/>
                      <a:lumOff val="5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1">
                          <a:lumMod val="50000"/>
                          <a:lumOff val="5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31-9F8F-4EBD-ABB6-DA9B639938D3}"/>
                </c:ext>
              </c:extLst>
            </c:dLbl>
            <c:dLbl>
              <c:idx val="49"/>
              <c:spPr>
                <a:solidFill>
                  <a:schemeClr val="lt1">
                    <a:alpha val="90000"/>
                  </a:schemeClr>
                </a:solidFill>
                <a:ln w="12700" cap="flat" cmpd="sng" algn="ctr">
                  <a:solidFill>
                    <a:schemeClr val="accent2">
                      <a:lumMod val="50000"/>
                      <a:lumOff val="50000"/>
                    </a:schemeClr>
                  </a:solidFill>
                  <a:round/>
                </a:ln>
                <a:effectLst>
                  <a:outerShdw blurRad="50800" dist="38100" dir="2700000" algn="tl" rotWithShape="0">
                    <a:schemeClr val="accent2">
                      <a:lumMod val="50000"/>
                      <a:lumOff val="5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lumMod val="50000"/>
                          <a:lumOff val="5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32-9F8F-4EBD-ABB6-DA9B639938D3}"/>
                </c:ext>
              </c:extLst>
            </c:dLbl>
            <c:dLbl>
              <c:idx val="50"/>
              <c:spPr>
                <a:solidFill>
                  <a:schemeClr val="lt1">
                    <a:alpha val="90000"/>
                  </a:schemeClr>
                </a:solidFill>
                <a:ln w="12700" cap="flat" cmpd="sng" algn="ctr">
                  <a:solidFill>
                    <a:schemeClr val="accent3">
                      <a:lumMod val="50000"/>
                      <a:lumOff val="50000"/>
                    </a:schemeClr>
                  </a:solidFill>
                  <a:round/>
                </a:ln>
                <a:effectLst>
                  <a:outerShdw blurRad="50800" dist="38100" dir="2700000" algn="tl" rotWithShape="0">
                    <a:schemeClr val="accent3">
                      <a:lumMod val="50000"/>
                      <a:lumOff val="5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3">
                          <a:lumMod val="50000"/>
                          <a:lumOff val="5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33-9F8F-4EBD-ABB6-DA9B639938D3}"/>
                </c:ext>
              </c:extLst>
            </c:dLbl>
            <c:dLbl>
              <c:idx val="51"/>
              <c:spPr>
                <a:solidFill>
                  <a:schemeClr val="lt1">
                    <a:alpha val="90000"/>
                  </a:schemeClr>
                </a:solidFill>
                <a:ln w="12700" cap="flat" cmpd="sng" algn="ctr">
                  <a:solidFill>
                    <a:schemeClr val="accent4">
                      <a:lumMod val="50000"/>
                      <a:lumOff val="50000"/>
                    </a:schemeClr>
                  </a:solidFill>
                  <a:round/>
                </a:ln>
                <a:effectLst>
                  <a:outerShdw blurRad="50800" dist="38100" dir="2700000" algn="tl" rotWithShape="0">
                    <a:schemeClr val="accent4">
                      <a:lumMod val="50000"/>
                      <a:lumOff val="5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4">
                          <a:lumMod val="50000"/>
                          <a:lumOff val="5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34-9F8F-4EBD-ABB6-DA9B639938D3}"/>
                </c:ext>
              </c:extLst>
            </c:dLbl>
            <c:dLbl>
              <c:idx val="52"/>
              <c:spPr>
                <a:solidFill>
                  <a:schemeClr val="lt1">
                    <a:alpha val="90000"/>
                  </a:schemeClr>
                </a:solidFill>
                <a:ln w="12700" cap="flat" cmpd="sng" algn="ctr">
                  <a:solidFill>
                    <a:schemeClr val="accent5">
                      <a:lumMod val="50000"/>
                      <a:lumOff val="50000"/>
                    </a:schemeClr>
                  </a:solidFill>
                  <a:round/>
                </a:ln>
                <a:effectLst>
                  <a:outerShdw blurRad="50800" dist="38100" dir="2700000" algn="tl" rotWithShape="0">
                    <a:schemeClr val="accent5">
                      <a:lumMod val="50000"/>
                      <a:lumOff val="5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5">
                          <a:lumMod val="50000"/>
                          <a:lumOff val="5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35-9F8F-4EBD-ABB6-DA9B639938D3}"/>
                </c:ext>
              </c:extLst>
            </c:dLbl>
            <c:dLbl>
              <c:idx val="53"/>
              <c:spPr>
                <a:solidFill>
                  <a:schemeClr val="lt1">
                    <a:alpha val="90000"/>
                  </a:schemeClr>
                </a:solidFill>
                <a:ln w="12700" cap="flat" cmpd="sng" algn="ctr">
                  <a:solidFill>
                    <a:schemeClr val="accent6">
                      <a:lumMod val="50000"/>
                      <a:lumOff val="50000"/>
                    </a:schemeClr>
                  </a:solidFill>
                  <a:round/>
                </a:ln>
                <a:effectLst>
                  <a:outerShdw blurRad="50800" dist="38100" dir="2700000" algn="tl" rotWithShape="0">
                    <a:schemeClr val="accent6">
                      <a:lumMod val="50000"/>
                      <a:lumOff val="5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6">
                          <a:lumMod val="50000"/>
                          <a:lumOff val="5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36-9F8F-4EBD-ABB6-DA9B639938D3}"/>
                </c:ext>
              </c:extLst>
            </c:dLbl>
            <c:dLbl>
              <c:idx val="54"/>
              <c:spPr>
                <a:solidFill>
                  <a:schemeClr val="lt1">
                    <a:alpha val="90000"/>
                  </a:schemeClr>
                </a:solidFill>
                <a:ln w="12700" cap="flat" cmpd="sng" algn="ctr">
                  <a:solidFill>
                    <a:schemeClr val="accent1"/>
                  </a:solidFill>
                  <a:round/>
                </a:ln>
                <a:effectLst>
                  <a:outerShdw blurRad="50800" dist="38100" dir="2700000" algn="tl" rotWithShape="0">
                    <a:schemeClr val="accent1">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1"/>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37-9F8F-4EBD-ABB6-DA9B639938D3}"/>
                </c:ext>
              </c:extLst>
            </c:dLbl>
            <c:dLbl>
              <c:idx val="55"/>
              <c:spPr>
                <a:solidFill>
                  <a:schemeClr val="lt1">
                    <a:alpha val="90000"/>
                  </a:schemeClr>
                </a:solidFill>
                <a:ln w="12700" cap="flat" cmpd="sng" algn="ctr">
                  <a:solidFill>
                    <a:schemeClr val="accent2"/>
                  </a:solidFill>
                  <a:round/>
                </a:ln>
                <a:effectLst>
                  <a:outerShdw blurRad="50800" dist="38100" dir="2700000" algn="tl" rotWithShape="0">
                    <a:schemeClr val="accent2">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38-9F8F-4EBD-ABB6-DA9B639938D3}"/>
                </c:ext>
              </c:extLst>
            </c:dLbl>
            <c:dLbl>
              <c:idx val="56"/>
              <c:spPr>
                <a:solidFill>
                  <a:schemeClr val="lt1">
                    <a:alpha val="90000"/>
                  </a:schemeClr>
                </a:solidFill>
                <a:ln w="12700" cap="flat" cmpd="sng" algn="ctr">
                  <a:solidFill>
                    <a:schemeClr val="accent3"/>
                  </a:solidFill>
                  <a:round/>
                </a:ln>
                <a:effectLst>
                  <a:outerShdw blurRad="50800" dist="38100" dir="2700000" algn="tl" rotWithShape="0">
                    <a:schemeClr val="accent3">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3"/>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39-9F8F-4EBD-ABB6-DA9B639938D3}"/>
                </c:ext>
              </c:extLst>
            </c:dLbl>
            <c:dLbl>
              <c:idx val="57"/>
              <c:spPr>
                <a:solidFill>
                  <a:schemeClr val="lt1">
                    <a:alpha val="90000"/>
                  </a:schemeClr>
                </a:solidFill>
                <a:ln w="12700" cap="flat" cmpd="sng" algn="ctr">
                  <a:solidFill>
                    <a:schemeClr val="accent4"/>
                  </a:solidFill>
                  <a:round/>
                </a:ln>
                <a:effectLst>
                  <a:outerShdw blurRad="50800" dist="38100" dir="2700000" algn="tl" rotWithShape="0">
                    <a:schemeClr val="accent4">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4"/>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3A-9F8F-4EBD-ABB6-DA9B639938D3}"/>
                </c:ext>
              </c:extLst>
            </c:dLbl>
            <c:dLbl>
              <c:idx val="58"/>
              <c:spPr>
                <a:solidFill>
                  <a:schemeClr val="lt1">
                    <a:alpha val="90000"/>
                  </a:schemeClr>
                </a:solidFill>
                <a:ln w="12700" cap="flat" cmpd="sng" algn="ctr">
                  <a:solidFill>
                    <a:schemeClr val="accent5"/>
                  </a:solidFill>
                  <a:round/>
                </a:ln>
                <a:effectLst>
                  <a:outerShdw blurRad="50800" dist="38100" dir="2700000" algn="tl" rotWithShape="0">
                    <a:schemeClr val="accent5">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5"/>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3B-9F8F-4EBD-ABB6-DA9B639938D3}"/>
                </c:ext>
              </c:extLst>
            </c:dLbl>
            <c:dLbl>
              <c:idx val="59"/>
              <c:spPr>
                <a:solidFill>
                  <a:schemeClr val="lt1">
                    <a:alpha val="90000"/>
                  </a:schemeClr>
                </a:solidFill>
                <a:ln w="12700" cap="flat" cmpd="sng" algn="ctr">
                  <a:solidFill>
                    <a:schemeClr val="accent6"/>
                  </a:solidFill>
                  <a:round/>
                </a:ln>
                <a:effectLst>
                  <a:outerShdw blurRad="50800" dist="38100" dir="2700000" algn="tl" rotWithShape="0">
                    <a:schemeClr val="accent6">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6"/>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3C-9F8F-4EBD-ABB6-DA9B639938D3}"/>
                </c:ext>
              </c:extLst>
            </c:dLbl>
            <c:dLbl>
              <c:idx val="60"/>
              <c:spPr>
                <a:solidFill>
                  <a:schemeClr val="lt1">
                    <a:alpha val="90000"/>
                  </a:schemeClr>
                </a:solidFill>
                <a:ln w="12700" cap="flat" cmpd="sng" algn="ctr">
                  <a:solidFill>
                    <a:schemeClr val="accent1">
                      <a:lumMod val="60000"/>
                    </a:schemeClr>
                  </a:solidFill>
                  <a:round/>
                </a:ln>
                <a:effectLst>
                  <a:outerShdw blurRad="50800" dist="38100" dir="2700000" algn="tl" rotWithShape="0">
                    <a:schemeClr val="accent1">
                      <a:lumMod val="6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1">
                          <a:lumMod val="6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3D-9F8F-4EBD-ABB6-DA9B639938D3}"/>
                </c:ext>
              </c:extLst>
            </c:dLbl>
            <c:dLbl>
              <c:idx val="61"/>
              <c:spPr>
                <a:solidFill>
                  <a:schemeClr val="lt1">
                    <a:alpha val="90000"/>
                  </a:schemeClr>
                </a:solidFill>
                <a:ln w="12700" cap="flat" cmpd="sng" algn="ctr">
                  <a:solidFill>
                    <a:schemeClr val="accent2">
                      <a:lumMod val="60000"/>
                    </a:schemeClr>
                  </a:solidFill>
                  <a:round/>
                </a:ln>
                <a:effectLst>
                  <a:outerShdw blurRad="50800" dist="38100" dir="2700000" algn="tl" rotWithShape="0">
                    <a:schemeClr val="accent2">
                      <a:lumMod val="6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lumMod val="6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3E-9F8F-4EBD-ABB6-DA9B639938D3}"/>
                </c:ext>
              </c:extLst>
            </c:dLbl>
            <c:dLbl>
              <c:idx val="62"/>
              <c:spPr>
                <a:solidFill>
                  <a:schemeClr val="lt1">
                    <a:alpha val="90000"/>
                  </a:schemeClr>
                </a:solidFill>
                <a:ln w="12700" cap="flat" cmpd="sng" algn="ctr">
                  <a:solidFill>
                    <a:schemeClr val="accent3">
                      <a:lumMod val="60000"/>
                    </a:schemeClr>
                  </a:solidFill>
                  <a:round/>
                </a:ln>
                <a:effectLst>
                  <a:outerShdw blurRad="50800" dist="38100" dir="2700000" algn="tl" rotWithShape="0">
                    <a:schemeClr val="accent3">
                      <a:lumMod val="6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3">
                          <a:lumMod val="6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3F-9F8F-4EBD-ABB6-DA9B639938D3}"/>
                </c:ext>
              </c:extLst>
            </c:dLbl>
            <c:dLbl>
              <c:idx val="63"/>
              <c:spPr>
                <a:solidFill>
                  <a:schemeClr val="lt1">
                    <a:alpha val="90000"/>
                  </a:schemeClr>
                </a:solidFill>
                <a:ln w="12700" cap="flat" cmpd="sng" algn="ctr">
                  <a:solidFill>
                    <a:schemeClr val="accent4">
                      <a:lumMod val="60000"/>
                    </a:schemeClr>
                  </a:solidFill>
                  <a:round/>
                </a:ln>
                <a:effectLst>
                  <a:outerShdw blurRad="50800" dist="38100" dir="2700000" algn="tl" rotWithShape="0">
                    <a:schemeClr val="accent4">
                      <a:lumMod val="6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4">
                          <a:lumMod val="6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40-9F8F-4EBD-ABB6-DA9B639938D3}"/>
                </c:ext>
              </c:extLst>
            </c:dLbl>
            <c:dLbl>
              <c:idx val="64"/>
              <c:spPr>
                <a:solidFill>
                  <a:schemeClr val="lt1">
                    <a:alpha val="90000"/>
                  </a:schemeClr>
                </a:solidFill>
                <a:ln w="12700" cap="flat" cmpd="sng" algn="ctr">
                  <a:solidFill>
                    <a:schemeClr val="accent5">
                      <a:lumMod val="60000"/>
                    </a:schemeClr>
                  </a:solidFill>
                  <a:round/>
                </a:ln>
                <a:effectLst>
                  <a:outerShdw blurRad="50800" dist="38100" dir="2700000" algn="tl" rotWithShape="0">
                    <a:schemeClr val="accent5">
                      <a:lumMod val="6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5">
                          <a:lumMod val="6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41-9F8F-4EBD-ABB6-DA9B639938D3}"/>
                </c:ext>
              </c:extLst>
            </c:dLbl>
            <c:dLbl>
              <c:idx val="65"/>
              <c:spPr>
                <a:solidFill>
                  <a:schemeClr val="lt1">
                    <a:alpha val="90000"/>
                  </a:schemeClr>
                </a:solidFill>
                <a:ln w="12700" cap="flat" cmpd="sng" algn="ctr">
                  <a:solidFill>
                    <a:schemeClr val="accent6">
                      <a:lumMod val="60000"/>
                    </a:schemeClr>
                  </a:solidFill>
                  <a:round/>
                </a:ln>
                <a:effectLst>
                  <a:outerShdw blurRad="50800" dist="38100" dir="2700000" algn="tl" rotWithShape="0">
                    <a:schemeClr val="accent6">
                      <a:lumMod val="6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6">
                          <a:lumMod val="6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42-9F8F-4EBD-ABB6-DA9B639938D3}"/>
                </c:ext>
              </c:extLst>
            </c:dLbl>
            <c:dLbl>
              <c:idx val="66"/>
              <c:spPr>
                <a:solidFill>
                  <a:schemeClr val="lt1">
                    <a:alpha val="90000"/>
                  </a:schemeClr>
                </a:solidFill>
                <a:ln w="12700" cap="flat" cmpd="sng" algn="ctr">
                  <a:solidFill>
                    <a:schemeClr val="accent1">
                      <a:lumMod val="80000"/>
                      <a:lumOff val="20000"/>
                    </a:schemeClr>
                  </a:solidFill>
                  <a:round/>
                </a:ln>
                <a:effectLst>
                  <a:outerShdw blurRad="50800" dist="38100" dir="2700000" algn="tl" rotWithShape="0">
                    <a:schemeClr val="accent1">
                      <a:lumMod val="80000"/>
                      <a:lumOff val="2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1">
                          <a:lumMod val="80000"/>
                          <a:lumOff val="2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43-9F8F-4EBD-ABB6-DA9B639938D3}"/>
                </c:ext>
              </c:extLst>
            </c:dLbl>
            <c:dLbl>
              <c:idx val="67"/>
              <c:spPr>
                <a:solidFill>
                  <a:schemeClr val="lt1">
                    <a:alpha val="90000"/>
                  </a:schemeClr>
                </a:solidFill>
                <a:ln w="12700" cap="flat" cmpd="sng" algn="ctr">
                  <a:solidFill>
                    <a:schemeClr val="accent2">
                      <a:lumMod val="80000"/>
                      <a:lumOff val="20000"/>
                    </a:schemeClr>
                  </a:solidFill>
                  <a:round/>
                </a:ln>
                <a:effectLst>
                  <a:outerShdw blurRad="50800" dist="38100" dir="2700000" algn="tl" rotWithShape="0">
                    <a:schemeClr val="accent2">
                      <a:lumMod val="80000"/>
                      <a:lumOff val="2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lumMod val="80000"/>
                          <a:lumOff val="2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44-9F8F-4EBD-ABB6-DA9B639938D3}"/>
                </c:ext>
              </c:extLst>
            </c:dLbl>
            <c:dLbl>
              <c:idx val="68"/>
              <c:spPr>
                <a:solidFill>
                  <a:schemeClr val="lt1">
                    <a:alpha val="90000"/>
                  </a:schemeClr>
                </a:solidFill>
                <a:ln w="12700" cap="flat" cmpd="sng" algn="ctr">
                  <a:solidFill>
                    <a:schemeClr val="accent3">
                      <a:lumMod val="80000"/>
                      <a:lumOff val="20000"/>
                    </a:schemeClr>
                  </a:solidFill>
                  <a:round/>
                </a:ln>
                <a:effectLst>
                  <a:outerShdw blurRad="50800" dist="38100" dir="2700000" algn="tl" rotWithShape="0">
                    <a:schemeClr val="accent3">
                      <a:lumMod val="80000"/>
                      <a:lumOff val="2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3">
                          <a:lumMod val="80000"/>
                          <a:lumOff val="2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45-9F8F-4EBD-ABB6-DA9B639938D3}"/>
                </c:ext>
              </c:extLst>
            </c:dLbl>
            <c:dLbl>
              <c:idx val="69"/>
              <c:spPr>
                <a:solidFill>
                  <a:schemeClr val="lt1">
                    <a:alpha val="90000"/>
                  </a:schemeClr>
                </a:solidFill>
                <a:ln w="12700" cap="flat" cmpd="sng" algn="ctr">
                  <a:solidFill>
                    <a:schemeClr val="accent4">
                      <a:lumMod val="80000"/>
                      <a:lumOff val="20000"/>
                    </a:schemeClr>
                  </a:solidFill>
                  <a:round/>
                </a:ln>
                <a:effectLst>
                  <a:outerShdw blurRad="50800" dist="38100" dir="2700000" algn="tl" rotWithShape="0">
                    <a:schemeClr val="accent4">
                      <a:lumMod val="80000"/>
                      <a:lumOff val="2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4">
                          <a:lumMod val="80000"/>
                          <a:lumOff val="2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46-9F8F-4EBD-ABB6-DA9B639938D3}"/>
                </c:ext>
              </c:extLst>
            </c:dLbl>
            <c:dLbl>
              <c:idx val="70"/>
              <c:spPr>
                <a:solidFill>
                  <a:schemeClr val="lt1">
                    <a:alpha val="90000"/>
                  </a:schemeClr>
                </a:solidFill>
                <a:ln w="12700" cap="flat" cmpd="sng" algn="ctr">
                  <a:solidFill>
                    <a:schemeClr val="accent5">
                      <a:lumMod val="80000"/>
                      <a:lumOff val="20000"/>
                    </a:schemeClr>
                  </a:solidFill>
                  <a:round/>
                </a:ln>
                <a:effectLst>
                  <a:outerShdw blurRad="50800" dist="38100" dir="2700000" algn="tl" rotWithShape="0">
                    <a:schemeClr val="accent5">
                      <a:lumMod val="80000"/>
                      <a:lumOff val="2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5">
                          <a:lumMod val="80000"/>
                          <a:lumOff val="2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47-9F8F-4EBD-ABB6-DA9B639938D3}"/>
                </c:ext>
              </c:extLst>
            </c:dLbl>
            <c:dLbl>
              <c:idx val="71"/>
              <c:spPr>
                <a:solidFill>
                  <a:schemeClr val="lt1">
                    <a:alpha val="90000"/>
                  </a:schemeClr>
                </a:solidFill>
                <a:ln w="12700" cap="flat" cmpd="sng" algn="ctr">
                  <a:solidFill>
                    <a:schemeClr val="accent6">
                      <a:lumMod val="80000"/>
                      <a:lumOff val="20000"/>
                    </a:schemeClr>
                  </a:solidFill>
                  <a:round/>
                </a:ln>
                <a:effectLst>
                  <a:outerShdw blurRad="50800" dist="38100" dir="2700000" algn="tl" rotWithShape="0">
                    <a:schemeClr val="accent6">
                      <a:lumMod val="80000"/>
                      <a:lumOff val="2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6">
                          <a:lumMod val="80000"/>
                          <a:lumOff val="2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48-9F8F-4EBD-ABB6-DA9B639938D3}"/>
                </c:ext>
              </c:extLst>
            </c:dLbl>
            <c:dLbl>
              <c:idx val="72"/>
              <c:spPr>
                <a:solidFill>
                  <a:schemeClr val="lt1">
                    <a:alpha val="90000"/>
                  </a:schemeClr>
                </a:solidFill>
                <a:ln w="12700" cap="flat" cmpd="sng" algn="ctr">
                  <a:solidFill>
                    <a:schemeClr val="accent1">
                      <a:lumMod val="80000"/>
                    </a:schemeClr>
                  </a:solidFill>
                  <a:round/>
                </a:ln>
                <a:effectLst>
                  <a:outerShdw blurRad="50800" dist="38100" dir="2700000" algn="tl" rotWithShape="0">
                    <a:schemeClr val="accent1">
                      <a:lumMod val="8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1">
                          <a:lumMod val="8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49-9F8F-4EBD-ABB6-DA9B639938D3}"/>
                </c:ext>
              </c:extLst>
            </c:dLbl>
            <c:dLbl>
              <c:idx val="73"/>
              <c:spPr>
                <a:solidFill>
                  <a:schemeClr val="lt1">
                    <a:alpha val="90000"/>
                  </a:schemeClr>
                </a:solidFill>
                <a:ln w="12700" cap="flat" cmpd="sng" algn="ctr">
                  <a:solidFill>
                    <a:schemeClr val="accent2">
                      <a:lumMod val="80000"/>
                    </a:schemeClr>
                  </a:solidFill>
                  <a:round/>
                </a:ln>
                <a:effectLst>
                  <a:outerShdw blurRad="50800" dist="38100" dir="2700000" algn="tl" rotWithShape="0">
                    <a:schemeClr val="accent2">
                      <a:lumMod val="8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lumMod val="8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4A-9F8F-4EBD-ABB6-DA9B639938D3}"/>
                </c:ext>
              </c:extLst>
            </c:dLbl>
            <c:dLbl>
              <c:idx val="74"/>
              <c:spPr>
                <a:solidFill>
                  <a:schemeClr val="lt1">
                    <a:alpha val="90000"/>
                  </a:schemeClr>
                </a:solidFill>
                <a:ln w="12700" cap="flat" cmpd="sng" algn="ctr">
                  <a:solidFill>
                    <a:schemeClr val="accent3">
                      <a:lumMod val="80000"/>
                    </a:schemeClr>
                  </a:solidFill>
                  <a:round/>
                </a:ln>
                <a:effectLst>
                  <a:outerShdw blurRad="50800" dist="38100" dir="2700000" algn="tl" rotWithShape="0">
                    <a:schemeClr val="accent3">
                      <a:lumMod val="8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3">
                          <a:lumMod val="8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4B-9F8F-4EBD-ABB6-DA9B639938D3}"/>
                </c:ext>
              </c:extLst>
            </c:dLbl>
            <c:dLbl>
              <c:idx val="75"/>
              <c:spPr>
                <a:solidFill>
                  <a:schemeClr val="lt1">
                    <a:alpha val="90000"/>
                  </a:schemeClr>
                </a:solidFill>
                <a:ln w="12700" cap="flat" cmpd="sng" algn="ctr">
                  <a:solidFill>
                    <a:schemeClr val="accent4">
                      <a:lumMod val="80000"/>
                    </a:schemeClr>
                  </a:solidFill>
                  <a:round/>
                </a:ln>
                <a:effectLst>
                  <a:outerShdw blurRad="50800" dist="38100" dir="2700000" algn="tl" rotWithShape="0">
                    <a:schemeClr val="accent4">
                      <a:lumMod val="8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4">
                          <a:lumMod val="80000"/>
                        </a:schemeClr>
                      </a:solidFill>
                      <a:effectLst/>
                      <a:latin typeface="+mn-lt"/>
                      <a:ea typeface="+mn-ea"/>
                      <a:cs typeface="+mn-cs"/>
                    </a:defRPr>
                  </a:pPr>
                  <a:endParaRPr lang="es-ES"/>
                </a:p>
              </c:txPr>
              <c:dLblPos val="inEnd"/>
              <c:showLegendKey val="0"/>
              <c:showVal val="1"/>
              <c:showCatName val="1"/>
              <c:showSerName val="0"/>
              <c:showPercent val="1"/>
              <c:showBubbleSize val="0"/>
              <c:extLst>
                <c:ext xmlns:c16="http://schemas.microsoft.com/office/drawing/2014/chart" uri="{C3380CC4-5D6E-409C-BE32-E72D297353CC}">
                  <c16:uniqueId val="{0000004C-9F8F-4EBD-ABB6-DA9B639938D3}"/>
                </c:ext>
              </c:extLst>
            </c:dLbl>
            <c:dLblPos val="inEnd"/>
            <c:showLegendKey val="0"/>
            <c:showVal val="1"/>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15:layout/>
              </c:ext>
            </c:extLst>
          </c:dLbls>
          <c:val>
            <c:numRef>
              <c:f>Hoja1!$A$2:$A$77</c:f>
              <c:numCache>
                <c:formatCode>General</c:formatCode>
                <c:ptCount val="76"/>
                <c:pt idx="0">
                  <c:v>2</c:v>
                </c:pt>
                <c:pt idx="1">
                  <c:v>3</c:v>
                </c:pt>
                <c:pt idx="2">
                  <c:v>5</c:v>
                </c:pt>
                <c:pt idx="3">
                  <c:v>9</c:v>
                </c:pt>
                <c:pt idx="4">
                  <c:v>9</c:v>
                </c:pt>
                <c:pt idx="5">
                  <c:v>11</c:v>
                </c:pt>
              </c:numCache>
            </c:numRef>
          </c:val>
          <c:extLst>
            <c:ext xmlns:c15="http://schemas.microsoft.com/office/drawing/2012/chart" uri="{02D57815-91ED-43cb-92C2-25804820EDAC}">
              <c15:filteredSeriesTitle>
                <c15:tx>
                  <c:strRef>
                    <c:extLst>
                      <c:ext uri="{02D57815-91ED-43cb-92C2-25804820EDAC}">
                        <c15:formulaRef>
                          <c15:sqref>Hoja1!$A$1</c15:sqref>
                        </c15:formulaRef>
                      </c:ext>
                    </c:extLst>
                    <c:strCache>
                      <c:ptCount val="1"/>
                    </c:strCache>
                  </c:strRef>
                </c15:tx>
              </c15:filteredSeriesTitle>
            </c:ext>
            <c:ext xmlns:c16="http://schemas.microsoft.com/office/drawing/2014/chart" uri="{C3380CC4-5D6E-409C-BE32-E72D297353CC}">
              <c16:uniqueId val="{00000000-9F8F-4EBD-ABB6-DA9B639938D3}"/>
            </c:ext>
          </c:extLst>
        </c:ser>
        <c:dLbls>
          <c:dLblPos val="in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263">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8100" tIns="19050" rIns="38100" bIns="19050" anchor="ctr" anchorCtr="1">
      <a:spAutoFit/>
    </cs:bodyPr>
  </cs:dataLabel>
  <cs:dataLabelCallout>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styleClr val="auto"/>
    </cs:lnRef>
    <cs:fillRef idx="0">
      <cs:styleClr val="auto"/>
    </cs:fillRef>
    <cs:effectRef idx="0">
      <cs:styleClr val="auto"/>
    </cs:effectRef>
    <cs:fontRef idx="minor">
      <a:schemeClr val="tx1"/>
    </cs:fontRef>
    <cs:spPr>
      <a:solidFill>
        <a:schemeClr val="phClr">
          <a:alpha val="90000"/>
        </a:schemeClr>
      </a:solidFill>
      <a:ln w="19050">
        <a:solidFill>
          <a:schemeClr val="phClr">
            <a:lumMod val="75000"/>
          </a:schemeClr>
        </a:solidFill>
      </a:ln>
      <a:effectLst>
        <a:innerShdw blurRad="114300">
          <a:schemeClr val="phClr">
            <a:lumMod val="75000"/>
          </a:schemeClr>
        </a:innerShdw>
      </a:effectLst>
      <a:scene3d>
        <a:camera prst="orthographicFront"/>
        <a:lightRig rig="threePt" dir="t"/>
      </a:scene3d>
      <a:sp3d contourW="19050" prstMaterial="flat">
        <a:contourClr>
          <a:schemeClr val="accent4">
            <a:lumMod val="75000"/>
          </a:schemeClr>
        </a:contourClr>
      </a:sp3d>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87">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styleClr val="auto"/>
    </cs:lnRef>
    <cs:fillRef idx="0">
      <cs:styleClr val="auto"/>
    </cs:fillRef>
    <cs:effectRef idx="0"/>
    <cs:fontRef idx="minor">
      <a:schemeClr val="tx1"/>
    </cs:fontRef>
    <cs:spPr>
      <a:pattFill prst="ltDnDiag">
        <a:fgClr>
          <a:schemeClr val="phClr"/>
        </a:fgClr>
        <a:bgClr>
          <a:schemeClr val="phClr">
            <a:lumMod val="20000"/>
            <a:lumOff val="80000"/>
          </a:schemeClr>
        </a:bgClr>
      </a:pattFill>
      <a:ln>
        <a:solidFill>
          <a:schemeClr val="ph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spPr>
      <a:solidFill>
        <a:schemeClr val="lt1"/>
      </a:solidFill>
      <a:sp3d/>
    </cs:spPr>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87">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styleClr val="auto"/>
    </cs:lnRef>
    <cs:fillRef idx="0">
      <cs:styleClr val="auto"/>
    </cs:fillRef>
    <cs:effectRef idx="0"/>
    <cs:fontRef idx="minor">
      <a:schemeClr val="tx1"/>
    </cs:fontRef>
    <cs:spPr>
      <a:pattFill prst="ltDnDiag">
        <a:fgClr>
          <a:schemeClr val="phClr"/>
        </a:fgClr>
        <a:bgClr>
          <a:schemeClr val="phClr">
            <a:lumMod val="20000"/>
            <a:lumOff val="80000"/>
          </a:schemeClr>
        </a:bgClr>
      </a:pattFill>
      <a:ln>
        <a:solidFill>
          <a:schemeClr val="ph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spPr>
      <a:solidFill>
        <a:schemeClr val="lt1"/>
      </a:solidFill>
      <a:sp3d/>
    </cs:spPr>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87">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styleClr val="auto"/>
    </cs:lnRef>
    <cs:fillRef idx="0">
      <cs:styleClr val="auto"/>
    </cs:fillRef>
    <cs:effectRef idx="0"/>
    <cs:fontRef idx="minor">
      <a:schemeClr val="tx1"/>
    </cs:fontRef>
    <cs:spPr>
      <a:pattFill prst="ltDnDiag">
        <a:fgClr>
          <a:schemeClr val="phClr"/>
        </a:fgClr>
        <a:bgClr>
          <a:schemeClr val="phClr">
            <a:lumMod val="20000"/>
            <a:lumOff val="80000"/>
          </a:schemeClr>
        </a:bgClr>
      </a:pattFill>
      <a:ln>
        <a:solidFill>
          <a:schemeClr val="ph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spPr>
      <a:solidFill>
        <a:schemeClr val="lt1"/>
      </a:solidFill>
      <a:sp3d/>
    </cs:spPr>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87">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styleClr val="auto"/>
    </cs:lnRef>
    <cs:fillRef idx="0">
      <cs:styleClr val="auto"/>
    </cs:fillRef>
    <cs:effectRef idx="0"/>
    <cs:fontRef idx="minor">
      <a:schemeClr val="tx1"/>
    </cs:fontRef>
    <cs:spPr>
      <a:pattFill prst="ltDnDiag">
        <a:fgClr>
          <a:schemeClr val="phClr"/>
        </a:fgClr>
        <a:bgClr>
          <a:schemeClr val="phClr">
            <a:lumMod val="20000"/>
            <a:lumOff val="80000"/>
          </a:schemeClr>
        </a:bgClr>
      </a:pattFill>
      <a:ln>
        <a:solidFill>
          <a:schemeClr val="ph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spPr>
      <a:solidFill>
        <a:schemeClr val="lt1"/>
      </a:solidFill>
      <a:sp3d/>
    </cs:spPr>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63">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8100" tIns="19050" rIns="38100" bIns="19050" anchor="ctr" anchorCtr="1">
      <a:spAutoFit/>
    </cs:bodyPr>
  </cs:dataLabel>
  <cs:dataLabelCallout>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styleClr val="auto"/>
    </cs:lnRef>
    <cs:fillRef idx="0">
      <cs:styleClr val="auto"/>
    </cs:fillRef>
    <cs:effectRef idx="0">
      <cs:styleClr val="auto"/>
    </cs:effectRef>
    <cs:fontRef idx="minor">
      <a:schemeClr val="tx1"/>
    </cs:fontRef>
    <cs:spPr>
      <a:solidFill>
        <a:schemeClr val="phClr">
          <a:alpha val="90000"/>
        </a:schemeClr>
      </a:solidFill>
      <a:ln w="19050">
        <a:solidFill>
          <a:schemeClr val="phClr">
            <a:lumMod val="75000"/>
          </a:schemeClr>
        </a:solidFill>
      </a:ln>
      <a:effectLst>
        <a:innerShdw blurRad="114300">
          <a:schemeClr val="phClr">
            <a:lumMod val="75000"/>
          </a:schemeClr>
        </a:innerShdw>
      </a:effectLst>
      <a:scene3d>
        <a:camera prst="orthographicFront"/>
        <a:lightRig rig="threePt" dir="t"/>
      </a:scene3d>
      <a:sp3d contourW="19050" prstMaterial="flat">
        <a:contourClr>
          <a:schemeClr val="accent4">
            <a:lumMod val="75000"/>
          </a:schemeClr>
        </a:contourClr>
      </a:sp3d>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49688" y="0"/>
            <a:ext cx="2946400" cy="495300"/>
          </a:xfrm>
          <a:prstGeom prst="rect">
            <a:avLst/>
          </a:prstGeom>
        </p:spPr>
        <p:txBody>
          <a:bodyPr vert="horz" lIns="91440" tIns="45720" rIns="91440" bIns="45720" rtlCol="0"/>
          <a:lstStyle>
            <a:lvl1pPr algn="r">
              <a:defRPr sz="1200"/>
            </a:lvl1pPr>
          </a:lstStyle>
          <a:p>
            <a:fld id="{9366B3F7-F2DD-4C33-9B99-1167AFEA3906}" type="datetimeFigureOut">
              <a:rPr lang="es-ES" smtClean="0"/>
              <a:t>02/10/2023</a:t>
            </a:fld>
            <a:endParaRPr lang="es-ES"/>
          </a:p>
        </p:txBody>
      </p:sp>
      <p:sp>
        <p:nvSpPr>
          <p:cNvPr id="4" name="Marcador de pie de página 3"/>
          <p:cNvSpPr>
            <a:spLocks noGrp="1"/>
          </p:cNvSpPr>
          <p:nvPr>
            <p:ph type="ftr" sz="quarter" idx="2"/>
          </p:nvPr>
        </p:nvSpPr>
        <p:spPr>
          <a:xfrm>
            <a:off x="0" y="9377363"/>
            <a:ext cx="2946400" cy="4953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49688" y="9377363"/>
            <a:ext cx="2946400" cy="495300"/>
          </a:xfrm>
          <a:prstGeom prst="rect">
            <a:avLst/>
          </a:prstGeom>
        </p:spPr>
        <p:txBody>
          <a:bodyPr vert="horz" lIns="91440" tIns="45720" rIns="91440" bIns="45720" rtlCol="0" anchor="b"/>
          <a:lstStyle>
            <a:lvl1pPr algn="r">
              <a:defRPr sz="1200"/>
            </a:lvl1pPr>
          </a:lstStyle>
          <a:p>
            <a:fld id="{AFFF2354-ADA1-45D2-BB72-7E649E5259D4}" type="slidenum">
              <a:rPr lang="es-ES" smtClean="0"/>
              <a:t>‹Nº›</a:t>
            </a:fld>
            <a:endParaRPr lang="es-ES"/>
          </a:p>
        </p:txBody>
      </p:sp>
    </p:spTree>
    <p:extLst>
      <p:ext uri="{BB962C8B-B14F-4D97-AF65-F5344CB8AC3E}">
        <p14:creationId xmlns:p14="http://schemas.microsoft.com/office/powerpoint/2010/main" val="41250094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A562830C-19D7-49E8-A22F-4562FAC27F46}" type="datetimeFigureOut">
              <a:rPr lang="es-ES" smtClean="0"/>
              <a:t>02/10/2023</a:t>
            </a:fld>
            <a:endParaRPr lang="es-ES"/>
          </a:p>
        </p:txBody>
      </p:sp>
      <p:sp>
        <p:nvSpPr>
          <p:cNvPr id="4" name="Marcador de imagen de diapositiva 3"/>
          <p:cNvSpPr>
            <a:spLocks noGrp="1" noRot="1" noChangeAspect="1"/>
          </p:cNvSpPr>
          <p:nvPr>
            <p:ph type="sldImg" idx="2"/>
          </p:nvPr>
        </p:nvSpPr>
        <p:spPr>
          <a:xfrm>
            <a:off x="1044575" y="1233488"/>
            <a:ext cx="4708525" cy="3332162"/>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vl1pPr>
          </a:lstStyle>
          <a:p>
            <a:fld id="{7EFEC6E1-049A-4404-B4A9-596EDC6149D7}" type="slidenum">
              <a:rPr lang="es-ES" smtClean="0"/>
              <a:t>‹Nº›</a:t>
            </a:fld>
            <a:endParaRPr lang="es-ES"/>
          </a:p>
        </p:txBody>
      </p:sp>
    </p:spTree>
    <p:extLst>
      <p:ext uri="{BB962C8B-B14F-4D97-AF65-F5344CB8AC3E}">
        <p14:creationId xmlns:p14="http://schemas.microsoft.com/office/powerpoint/2010/main" val="1257832755"/>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pie de página 3"/>
          <p:cNvSpPr>
            <a:spLocks noGrp="1"/>
          </p:cNvSpPr>
          <p:nvPr>
            <p:ph type="ftr" sz="quarter" idx="10"/>
          </p:nvPr>
        </p:nvSpPr>
        <p:spPr/>
        <p:txBody>
          <a:bodyPr/>
          <a:lstStyle/>
          <a:p>
            <a:endParaRPr lang="es-ES"/>
          </a:p>
        </p:txBody>
      </p:sp>
      <p:sp>
        <p:nvSpPr>
          <p:cNvPr id="5" name="Marcador de número de diapositiva 4"/>
          <p:cNvSpPr>
            <a:spLocks noGrp="1"/>
          </p:cNvSpPr>
          <p:nvPr>
            <p:ph type="sldNum" sz="quarter" idx="11"/>
          </p:nvPr>
        </p:nvSpPr>
        <p:spPr/>
        <p:txBody>
          <a:bodyPr/>
          <a:lstStyle/>
          <a:p>
            <a:fld id="{7EFEC6E1-049A-4404-B4A9-596EDC6149D7}" type="slidenum">
              <a:rPr lang="es-ES" smtClean="0"/>
              <a:t>1</a:t>
            </a:fld>
            <a:endParaRPr lang="es-ES"/>
          </a:p>
        </p:txBody>
      </p:sp>
    </p:spTree>
    <p:extLst>
      <p:ext uri="{BB962C8B-B14F-4D97-AF65-F5344CB8AC3E}">
        <p14:creationId xmlns:p14="http://schemas.microsoft.com/office/powerpoint/2010/main" val="2790673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EFEC6E1-049A-4404-B4A9-596EDC6149D7}" type="slidenum">
              <a:rPr lang="es-ES" smtClean="0"/>
              <a:t>2</a:t>
            </a:fld>
            <a:endParaRPr lang="es-ES"/>
          </a:p>
        </p:txBody>
      </p:sp>
      <p:sp>
        <p:nvSpPr>
          <p:cNvPr id="5" name="Marcador de pie de página 4"/>
          <p:cNvSpPr>
            <a:spLocks noGrp="1"/>
          </p:cNvSpPr>
          <p:nvPr>
            <p:ph type="ftr" sz="quarter" idx="11"/>
          </p:nvPr>
        </p:nvSpPr>
        <p:spPr/>
        <p:txBody>
          <a:bodyPr/>
          <a:lstStyle/>
          <a:p>
            <a:endParaRPr lang="es-ES"/>
          </a:p>
        </p:txBody>
      </p:sp>
    </p:spTree>
    <p:extLst>
      <p:ext uri="{BB962C8B-B14F-4D97-AF65-F5344CB8AC3E}">
        <p14:creationId xmlns:p14="http://schemas.microsoft.com/office/powerpoint/2010/main" val="2070382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EFEC6E1-049A-4404-B4A9-596EDC6149D7}" type="slidenum">
              <a:rPr lang="es-ES" smtClean="0"/>
              <a:t>4</a:t>
            </a:fld>
            <a:endParaRPr lang="es-ES"/>
          </a:p>
        </p:txBody>
      </p:sp>
      <p:sp>
        <p:nvSpPr>
          <p:cNvPr id="5" name="Marcador de pie de página 4"/>
          <p:cNvSpPr>
            <a:spLocks noGrp="1"/>
          </p:cNvSpPr>
          <p:nvPr>
            <p:ph type="ftr" sz="quarter" idx="11"/>
          </p:nvPr>
        </p:nvSpPr>
        <p:spPr/>
        <p:txBody>
          <a:bodyPr/>
          <a:lstStyle/>
          <a:p>
            <a:endParaRPr lang="es-ES"/>
          </a:p>
        </p:txBody>
      </p:sp>
    </p:spTree>
    <p:extLst>
      <p:ext uri="{BB962C8B-B14F-4D97-AF65-F5344CB8AC3E}">
        <p14:creationId xmlns:p14="http://schemas.microsoft.com/office/powerpoint/2010/main" val="2776176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pie de página 3"/>
          <p:cNvSpPr>
            <a:spLocks noGrp="1"/>
          </p:cNvSpPr>
          <p:nvPr>
            <p:ph type="ftr" sz="quarter" idx="10"/>
          </p:nvPr>
        </p:nvSpPr>
        <p:spPr/>
        <p:txBody>
          <a:bodyPr/>
          <a:lstStyle/>
          <a:p>
            <a:endParaRPr lang="es-ES"/>
          </a:p>
        </p:txBody>
      </p:sp>
      <p:sp>
        <p:nvSpPr>
          <p:cNvPr id="5" name="Marcador de número de diapositiva 4"/>
          <p:cNvSpPr>
            <a:spLocks noGrp="1"/>
          </p:cNvSpPr>
          <p:nvPr>
            <p:ph type="sldNum" sz="quarter" idx="11"/>
          </p:nvPr>
        </p:nvSpPr>
        <p:spPr/>
        <p:txBody>
          <a:bodyPr/>
          <a:lstStyle/>
          <a:p>
            <a:fld id="{7EFEC6E1-049A-4404-B4A9-596EDC6149D7}" type="slidenum">
              <a:rPr lang="es-ES" smtClean="0"/>
              <a:t>10</a:t>
            </a:fld>
            <a:endParaRPr lang="es-ES"/>
          </a:p>
        </p:txBody>
      </p:sp>
    </p:spTree>
    <p:extLst>
      <p:ext uri="{BB962C8B-B14F-4D97-AF65-F5344CB8AC3E}">
        <p14:creationId xmlns:p14="http://schemas.microsoft.com/office/powerpoint/2010/main" val="2144261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EFEC6E1-049A-4404-B4A9-596EDC6149D7}" type="slidenum">
              <a:rPr lang="es-ES" smtClean="0"/>
              <a:t>11</a:t>
            </a:fld>
            <a:endParaRPr lang="es-ES"/>
          </a:p>
        </p:txBody>
      </p:sp>
      <p:sp>
        <p:nvSpPr>
          <p:cNvPr id="5" name="Marcador de pie de página 4"/>
          <p:cNvSpPr>
            <a:spLocks noGrp="1"/>
          </p:cNvSpPr>
          <p:nvPr>
            <p:ph type="ftr" sz="quarter" idx="11"/>
          </p:nvPr>
        </p:nvSpPr>
        <p:spPr/>
        <p:txBody>
          <a:bodyPr/>
          <a:lstStyle/>
          <a:p>
            <a:endParaRPr lang="es-ES"/>
          </a:p>
        </p:txBody>
      </p:sp>
    </p:spTree>
    <p:extLst>
      <p:ext uri="{BB962C8B-B14F-4D97-AF65-F5344CB8AC3E}">
        <p14:creationId xmlns:p14="http://schemas.microsoft.com/office/powerpoint/2010/main" val="717359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EFEC6E1-049A-4404-B4A9-596EDC6149D7}" type="slidenum">
              <a:rPr lang="es-ES" smtClean="0"/>
              <a:t>12</a:t>
            </a:fld>
            <a:endParaRPr lang="es-ES"/>
          </a:p>
        </p:txBody>
      </p:sp>
      <p:sp>
        <p:nvSpPr>
          <p:cNvPr id="5" name="Marcador de pie de página 4"/>
          <p:cNvSpPr>
            <a:spLocks noGrp="1"/>
          </p:cNvSpPr>
          <p:nvPr>
            <p:ph type="ftr" sz="quarter" idx="11"/>
          </p:nvPr>
        </p:nvSpPr>
        <p:spPr/>
        <p:txBody>
          <a:bodyPr/>
          <a:lstStyle/>
          <a:p>
            <a:endParaRPr lang="es-ES"/>
          </a:p>
        </p:txBody>
      </p:sp>
    </p:spTree>
    <p:extLst>
      <p:ext uri="{BB962C8B-B14F-4D97-AF65-F5344CB8AC3E}">
        <p14:creationId xmlns:p14="http://schemas.microsoft.com/office/powerpoint/2010/main" val="2737908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pie de página 3"/>
          <p:cNvSpPr>
            <a:spLocks noGrp="1"/>
          </p:cNvSpPr>
          <p:nvPr>
            <p:ph type="ftr" sz="quarter" idx="10"/>
          </p:nvPr>
        </p:nvSpPr>
        <p:spPr/>
        <p:txBody>
          <a:bodyPr/>
          <a:lstStyle/>
          <a:p>
            <a:endParaRPr lang="es-ES"/>
          </a:p>
        </p:txBody>
      </p:sp>
      <p:sp>
        <p:nvSpPr>
          <p:cNvPr id="5" name="Marcador de número de diapositiva 4"/>
          <p:cNvSpPr>
            <a:spLocks noGrp="1"/>
          </p:cNvSpPr>
          <p:nvPr>
            <p:ph type="sldNum" sz="quarter" idx="11"/>
          </p:nvPr>
        </p:nvSpPr>
        <p:spPr/>
        <p:txBody>
          <a:bodyPr/>
          <a:lstStyle/>
          <a:p>
            <a:fld id="{7EFEC6E1-049A-4404-B4A9-596EDC6149D7}" type="slidenum">
              <a:rPr lang="es-ES" smtClean="0"/>
              <a:t>15</a:t>
            </a:fld>
            <a:endParaRPr lang="es-ES"/>
          </a:p>
        </p:txBody>
      </p:sp>
    </p:spTree>
    <p:extLst>
      <p:ext uri="{BB962C8B-B14F-4D97-AF65-F5344CB8AC3E}">
        <p14:creationId xmlns:p14="http://schemas.microsoft.com/office/powerpoint/2010/main" val="1540487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8788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0857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2624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89106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9" name="CuadroTexto 2"/>
          <p:cNvSpPr txBox="1">
            <a:spLocks noChangeArrowheads="1"/>
          </p:cNvSpPr>
          <p:nvPr userDrawn="1"/>
        </p:nvSpPr>
        <p:spPr bwMode="auto">
          <a:xfrm>
            <a:off x="549275" y="415925"/>
            <a:ext cx="1150938" cy="415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100">
                <a:solidFill>
                  <a:schemeClr val="tx1"/>
                </a:solidFill>
                <a:latin typeface="Calibri" charset="0"/>
                <a:ea typeface="ＭＳ Ｐゴシック" charset="0"/>
                <a:cs typeface="ＭＳ Ｐゴシック" charset="0"/>
              </a:defRPr>
            </a:lvl1pPr>
            <a:lvl2pPr marL="742950" indent="-285750" eaLnBrk="0" hangingPunct="0">
              <a:defRPr sz="2100">
                <a:solidFill>
                  <a:schemeClr val="tx1"/>
                </a:solidFill>
                <a:latin typeface="Calibri" charset="0"/>
                <a:ea typeface="ＭＳ Ｐゴシック" charset="0"/>
              </a:defRPr>
            </a:lvl2pPr>
            <a:lvl3pPr marL="1143000" indent="-228600" eaLnBrk="0" hangingPunct="0">
              <a:defRPr sz="2100">
                <a:solidFill>
                  <a:schemeClr val="tx1"/>
                </a:solidFill>
                <a:latin typeface="Calibri" charset="0"/>
                <a:ea typeface="ＭＳ Ｐゴシック" charset="0"/>
              </a:defRPr>
            </a:lvl3pPr>
            <a:lvl4pPr marL="1600200" indent="-228600" eaLnBrk="0" hangingPunct="0">
              <a:defRPr sz="2100">
                <a:solidFill>
                  <a:schemeClr val="tx1"/>
                </a:solidFill>
                <a:latin typeface="Calibri" charset="0"/>
                <a:ea typeface="ＭＳ Ｐゴシック" charset="0"/>
              </a:defRPr>
            </a:lvl4pPr>
            <a:lvl5pPr marL="2057400" indent="-228600" eaLnBrk="0" hangingPunct="0">
              <a:defRPr sz="2100">
                <a:solidFill>
                  <a:schemeClr val="tx1"/>
                </a:solidFill>
                <a:latin typeface="Calibri" charset="0"/>
                <a:ea typeface="ＭＳ Ｐゴシック" charset="0"/>
              </a:defRPr>
            </a:lvl5pPr>
            <a:lvl6pPr marL="2514600" indent="-228600" defTabSz="522288" eaLnBrk="0" fontAlgn="base" hangingPunct="0">
              <a:spcBef>
                <a:spcPct val="0"/>
              </a:spcBef>
              <a:spcAft>
                <a:spcPct val="0"/>
              </a:spcAft>
              <a:defRPr sz="2100">
                <a:solidFill>
                  <a:schemeClr val="tx1"/>
                </a:solidFill>
                <a:latin typeface="Calibri" charset="0"/>
                <a:ea typeface="ＭＳ Ｐゴシック" charset="0"/>
              </a:defRPr>
            </a:lvl6pPr>
            <a:lvl7pPr marL="2971800" indent="-228600" defTabSz="522288" eaLnBrk="0" fontAlgn="base" hangingPunct="0">
              <a:spcBef>
                <a:spcPct val="0"/>
              </a:spcBef>
              <a:spcAft>
                <a:spcPct val="0"/>
              </a:spcAft>
              <a:defRPr sz="2100">
                <a:solidFill>
                  <a:schemeClr val="tx1"/>
                </a:solidFill>
                <a:latin typeface="Calibri" charset="0"/>
                <a:ea typeface="ＭＳ Ｐゴシック" charset="0"/>
              </a:defRPr>
            </a:lvl7pPr>
            <a:lvl8pPr marL="3429000" indent="-228600" defTabSz="522288" eaLnBrk="0" fontAlgn="base" hangingPunct="0">
              <a:spcBef>
                <a:spcPct val="0"/>
              </a:spcBef>
              <a:spcAft>
                <a:spcPct val="0"/>
              </a:spcAft>
              <a:defRPr sz="2100">
                <a:solidFill>
                  <a:schemeClr val="tx1"/>
                </a:solidFill>
                <a:latin typeface="Calibri" charset="0"/>
                <a:ea typeface="ＭＳ Ｐゴシック" charset="0"/>
              </a:defRPr>
            </a:lvl8pPr>
            <a:lvl9pPr marL="3886200" indent="-228600" defTabSz="522288" eaLnBrk="0" fontAlgn="base" hangingPunct="0">
              <a:spcBef>
                <a:spcPct val="0"/>
              </a:spcBef>
              <a:spcAft>
                <a:spcPct val="0"/>
              </a:spcAft>
              <a:defRPr sz="2100">
                <a:solidFill>
                  <a:schemeClr val="tx1"/>
                </a:solidFill>
                <a:latin typeface="Calibri" charset="0"/>
                <a:ea typeface="ＭＳ Ｐゴシック" charset="0"/>
              </a:defRPr>
            </a:lvl9pPr>
          </a:lstStyle>
          <a:p>
            <a:pPr eaLnBrk="1" hangingPunct="1">
              <a:defRPr/>
            </a:pPr>
            <a:endParaRPr lang="es-ES" smtClean="0"/>
          </a:p>
        </p:txBody>
      </p:sp>
      <p:pic>
        <p:nvPicPr>
          <p:cNvPr id="3" name="Imagen 2" descr="RTVM_PPT_Portada.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0688638" cy="7556392"/>
          </a:xfrm>
          <a:prstGeom prst="rect">
            <a:avLst/>
          </a:prstGeom>
        </p:spPr>
      </p:pic>
      <p:pic>
        <p:nvPicPr>
          <p:cNvPr id="2" name="Imagen 1" descr="RTVM_H_Gris_Pos_RGB.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77791" y="2137200"/>
            <a:ext cx="3684242" cy="1368000"/>
          </a:xfrm>
          <a:prstGeom prst="rect">
            <a:avLst/>
          </a:prstGeom>
        </p:spPr>
      </p:pic>
    </p:spTree>
  </p:cSld>
  <p:clrMap bg1="lt1" tx1="dk1" bg2="lt2" tx2="dk2" accent1="accent1" accent2="accent2" accent3="accent3" accent4="accent4" accent5="accent5" accent6="accent6" hlink="hlink" folHlink="folHlink"/>
  <p:sldLayoutIdLst>
    <p:sldLayoutId id="2147483708" r:id="rId1"/>
  </p:sldLayoutIdLst>
  <p:timing>
    <p:tnLst>
      <p:par>
        <p:cTn id="1" dur="indefinite" restart="never" nodeType="tmRoot"/>
      </p:par>
    </p:tnLst>
  </p:timing>
  <p:hf hdr="0" ftr="0" dt="0"/>
  <p:txStyles>
    <p:titleStyle>
      <a:lvl1pPr algn="ctr" defTabSz="522288" rtl="0" eaLnBrk="0" fontAlgn="base" hangingPunct="0">
        <a:spcBef>
          <a:spcPct val="0"/>
        </a:spcBef>
        <a:spcAft>
          <a:spcPct val="0"/>
        </a:spcAft>
        <a:defRPr sz="5000" kern="1200">
          <a:solidFill>
            <a:schemeClr val="tx1"/>
          </a:solidFill>
          <a:latin typeface="+mj-lt"/>
          <a:ea typeface="ＭＳ Ｐゴシック" charset="0"/>
          <a:cs typeface="ＭＳ Ｐゴシック" charset="0"/>
        </a:defRPr>
      </a:lvl1pPr>
      <a:lvl2pPr algn="ctr" defTabSz="522288" rtl="0" eaLnBrk="0" fontAlgn="base" hangingPunct="0">
        <a:spcBef>
          <a:spcPct val="0"/>
        </a:spcBef>
        <a:spcAft>
          <a:spcPct val="0"/>
        </a:spcAft>
        <a:defRPr sz="5000">
          <a:solidFill>
            <a:schemeClr val="tx1"/>
          </a:solidFill>
          <a:latin typeface="Calibri" charset="0"/>
          <a:ea typeface="ＭＳ Ｐゴシック" charset="0"/>
          <a:cs typeface="ＭＳ Ｐゴシック" charset="0"/>
        </a:defRPr>
      </a:lvl2pPr>
      <a:lvl3pPr algn="ctr" defTabSz="522288" rtl="0" eaLnBrk="0" fontAlgn="base" hangingPunct="0">
        <a:spcBef>
          <a:spcPct val="0"/>
        </a:spcBef>
        <a:spcAft>
          <a:spcPct val="0"/>
        </a:spcAft>
        <a:defRPr sz="5000">
          <a:solidFill>
            <a:schemeClr val="tx1"/>
          </a:solidFill>
          <a:latin typeface="Calibri" charset="0"/>
          <a:ea typeface="ＭＳ Ｐゴシック" charset="0"/>
          <a:cs typeface="ＭＳ Ｐゴシック" charset="0"/>
        </a:defRPr>
      </a:lvl3pPr>
      <a:lvl4pPr algn="ctr" defTabSz="522288" rtl="0" eaLnBrk="0" fontAlgn="base" hangingPunct="0">
        <a:spcBef>
          <a:spcPct val="0"/>
        </a:spcBef>
        <a:spcAft>
          <a:spcPct val="0"/>
        </a:spcAft>
        <a:defRPr sz="5000">
          <a:solidFill>
            <a:schemeClr val="tx1"/>
          </a:solidFill>
          <a:latin typeface="Calibri" charset="0"/>
          <a:ea typeface="ＭＳ Ｐゴシック" charset="0"/>
          <a:cs typeface="ＭＳ Ｐゴシック" charset="0"/>
        </a:defRPr>
      </a:lvl4pPr>
      <a:lvl5pPr algn="ctr" defTabSz="522288" rtl="0" eaLnBrk="0" fontAlgn="base" hangingPunct="0">
        <a:spcBef>
          <a:spcPct val="0"/>
        </a:spcBef>
        <a:spcAft>
          <a:spcPct val="0"/>
        </a:spcAft>
        <a:defRPr sz="5000">
          <a:solidFill>
            <a:schemeClr val="tx1"/>
          </a:solidFill>
          <a:latin typeface="Calibri" charset="0"/>
          <a:ea typeface="ＭＳ Ｐゴシック" charset="0"/>
          <a:cs typeface="ＭＳ Ｐゴシック" charset="0"/>
        </a:defRPr>
      </a:lvl5pPr>
      <a:lvl6pPr marL="457200" algn="ctr" defTabSz="522288" rtl="0" fontAlgn="base">
        <a:spcBef>
          <a:spcPct val="0"/>
        </a:spcBef>
        <a:spcAft>
          <a:spcPct val="0"/>
        </a:spcAft>
        <a:defRPr sz="5000">
          <a:solidFill>
            <a:schemeClr val="tx1"/>
          </a:solidFill>
          <a:latin typeface="Calibri" charset="0"/>
          <a:ea typeface="ＭＳ Ｐゴシック" charset="0"/>
          <a:cs typeface="ＭＳ Ｐゴシック" charset="0"/>
        </a:defRPr>
      </a:lvl6pPr>
      <a:lvl7pPr marL="914400" algn="ctr" defTabSz="522288" rtl="0" fontAlgn="base">
        <a:spcBef>
          <a:spcPct val="0"/>
        </a:spcBef>
        <a:spcAft>
          <a:spcPct val="0"/>
        </a:spcAft>
        <a:defRPr sz="5000">
          <a:solidFill>
            <a:schemeClr val="tx1"/>
          </a:solidFill>
          <a:latin typeface="Calibri" charset="0"/>
          <a:ea typeface="ＭＳ Ｐゴシック" charset="0"/>
          <a:cs typeface="ＭＳ Ｐゴシック" charset="0"/>
        </a:defRPr>
      </a:lvl7pPr>
      <a:lvl8pPr marL="1371600" algn="ctr" defTabSz="522288" rtl="0" fontAlgn="base">
        <a:spcBef>
          <a:spcPct val="0"/>
        </a:spcBef>
        <a:spcAft>
          <a:spcPct val="0"/>
        </a:spcAft>
        <a:defRPr sz="5000">
          <a:solidFill>
            <a:schemeClr val="tx1"/>
          </a:solidFill>
          <a:latin typeface="Calibri" charset="0"/>
          <a:ea typeface="ＭＳ Ｐゴシック" charset="0"/>
          <a:cs typeface="ＭＳ Ｐゴシック" charset="0"/>
        </a:defRPr>
      </a:lvl8pPr>
      <a:lvl9pPr marL="1828800" algn="ctr" defTabSz="522288" rtl="0" fontAlgn="base">
        <a:spcBef>
          <a:spcPct val="0"/>
        </a:spcBef>
        <a:spcAft>
          <a:spcPct val="0"/>
        </a:spcAft>
        <a:defRPr sz="5000">
          <a:solidFill>
            <a:schemeClr val="tx1"/>
          </a:solidFill>
          <a:latin typeface="Calibri" charset="0"/>
          <a:ea typeface="ＭＳ Ｐゴシック" charset="0"/>
          <a:cs typeface="ＭＳ Ｐゴシック" charset="0"/>
        </a:defRPr>
      </a:lvl9pPr>
    </p:titleStyle>
    <p:bodyStyle>
      <a:lvl1pPr marL="390525" indent="-390525" algn="l" defTabSz="522288" rtl="0" eaLnBrk="0" fontAlgn="base" hangingPunct="0">
        <a:spcBef>
          <a:spcPct val="20000"/>
        </a:spcBef>
        <a:spcAft>
          <a:spcPct val="0"/>
        </a:spcAft>
        <a:buFont typeface="Arial" charset="0"/>
        <a:buChar char="•"/>
        <a:defRPr sz="3600" kern="1200">
          <a:solidFill>
            <a:schemeClr val="tx1"/>
          </a:solidFill>
          <a:latin typeface="+mn-lt"/>
          <a:ea typeface="ＭＳ Ｐゴシック" charset="0"/>
          <a:cs typeface="ＭＳ Ｐゴシック" charset="0"/>
        </a:defRPr>
      </a:lvl1pPr>
      <a:lvl2pPr marL="847725" indent="-325438" algn="l" defTabSz="522288"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2pPr>
      <a:lvl3pPr marL="1304925" indent="-260350" algn="l" defTabSz="522288" rtl="0" eaLnBrk="0" fontAlgn="base" hangingPunct="0">
        <a:spcBef>
          <a:spcPct val="20000"/>
        </a:spcBef>
        <a:spcAft>
          <a:spcPct val="0"/>
        </a:spcAft>
        <a:buFont typeface="Arial" charset="0"/>
        <a:buChar char="•"/>
        <a:defRPr sz="2700" kern="1200">
          <a:solidFill>
            <a:schemeClr val="tx1"/>
          </a:solidFill>
          <a:latin typeface="+mn-lt"/>
          <a:ea typeface="ＭＳ Ｐゴシック" charset="0"/>
          <a:cs typeface="+mn-cs"/>
        </a:defRPr>
      </a:lvl3pPr>
      <a:lvl4pPr marL="1827213" indent="-260350" algn="l" defTabSz="522288" rtl="0" eaLnBrk="0" fontAlgn="base" hangingPunct="0">
        <a:spcBef>
          <a:spcPct val="20000"/>
        </a:spcBef>
        <a:spcAft>
          <a:spcPct val="0"/>
        </a:spcAft>
        <a:buFont typeface="Arial" charset="0"/>
        <a:buChar char="–"/>
        <a:defRPr sz="2300" kern="1200">
          <a:solidFill>
            <a:schemeClr val="tx1"/>
          </a:solidFill>
          <a:latin typeface="+mn-lt"/>
          <a:ea typeface="ＭＳ Ｐゴシック" charset="0"/>
          <a:cs typeface="+mn-cs"/>
        </a:defRPr>
      </a:lvl4pPr>
      <a:lvl5pPr marL="2351088" indent="-260350" algn="l" defTabSz="522288" rtl="0" eaLnBrk="0" fontAlgn="base" hangingPunct="0">
        <a:spcBef>
          <a:spcPct val="20000"/>
        </a:spcBef>
        <a:spcAft>
          <a:spcPct val="0"/>
        </a:spcAft>
        <a:buFont typeface="Arial" charset="0"/>
        <a:buChar char="»"/>
        <a:defRPr sz="2300" kern="1200">
          <a:solidFill>
            <a:schemeClr val="tx1"/>
          </a:solidFill>
          <a:latin typeface="+mn-lt"/>
          <a:ea typeface="ＭＳ Ｐゴシック" charset="0"/>
          <a:cs typeface="+mn-cs"/>
        </a:defRPr>
      </a:lvl5pPr>
      <a:lvl6pPr marL="2873750" indent="-261250" algn="l" defTabSz="522501" rtl="0" eaLnBrk="1" latinLnBrk="0" hangingPunct="1">
        <a:spcBef>
          <a:spcPct val="20000"/>
        </a:spcBef>
        <a:buFont typeface="Arial"/>
        <a:buChar char="•"/>
        <a:defRPr sz="2300" kern="1200">
          <a:solidFill>
            <a:schemeClr val="tx1"/>
          </a:solidFill>
          <a:latin typeface="+mn-lt"/>
          <a:ea typeface="+mn-ea"/>
          <a:cs typeface="+mn-cs"/>
        </a:defRPr>
      </a:lvl6pPr>
      <a:lvl7pPr marL="3396251" indent="-261250" algn="l" defTabSz="522501" rtl="0" eaLnBrk="1" latinLnBrk="0" hangingPunct="1">
        <a:spcBef>
          <a:spcPct val="20000"/>
        </a:spcBef>
        <a:buFont typeface="Arial"/>
        <a:buChar char="•"/>
        <a:defRPr sz="2300" kern="1200">
          <a:solidFill>
            <a:schemeClr val="tx1"/>
          </a:solidFill>
          <a:latin typeface="+mn-lt"/>
          <a:ea typeface="+mn-ea"/>
          <a:cs typeface="+mn-cs"/>
        </a:defRPr>
      </a:lvl7pPr>
      <a:lvl8pPr marL="3918751" indent="-261250" algn="l" defTabSz="522501" rtl="0" eaLnBrk="1" latinLnBrk="0" hangingPunct="1">
        <a:spcBef>
          <a:spcPct val="20000"/>
        </a:spcBef>
        <a:buFont typeface="Arial"/>
        <a:buChar char="•"/>
        <a:defRPr sz="2300" kern="1200">
          <a:solidFill>
            <a:schemeClr val="tx1"/>
          </a:solidFill>
          <a:latin typeface="+mn-lt"/>
          <a:ea typeface="+mn-ea"/>
          <a:cs typeface="+mn-cs"/>
        </a:defRPr>
      </a:lvl8pPr>
      <a:lvl9pPr marL="4441250" indent="-261250" algn="l" defTabSz="522501" rtl="0" eaLnBrk="1" latinLnBrk="0" hangingPunct="1">
        <a:spcBef>
          <a:spcPct val="20000"/>
        </a:spcBef>
        <a:buFont typeface="Arial"/>
        <a:buChar char="•"/>
        <a:defRPr sz="2300" kern="1200">
          <a:solidFill>
            <a:schemeClr val="tx1"/>
          </a:solidFill>
          <a:latin typeface="+mn-lt"/>
          <a:ea typeface="+mn-ea"/>
          <a:cs typeface="+mn-cs"/>
        </a:defRPr>
      </a:lvl9pPr>
    </p:bodyStyle>
    <p:otherStyle>
      <a:defPPr>
        <a:defRPr lang="es-ES"/>
      </a:defPPr>
      <a:lvl1pPr marL="0" algn="l" defTabSz="522501" rtl="0" eaLnBrk="1" latinLnBrk="0" hangingPunct="1">
        <a:defRPr sz="2100" kern="1200">
          <a:solidFill>
            <a:schemeClr val="tx1"/>
          </a:solidFill>
          <a:latin typeface="+mn-lt"/>
          <a:ea typeface="+mn-ea"/>
          <a:cs typeface="+mn-cs"/>
        </a:defRPr>
      </a:lvl1pPr>
      <a:lvl2pPr marL="522501" algn="l" defTabSz="522501" rtl="0" eaLnBrk="1" latinLnBrk="0" hangingPunct="1">
        <a:defRPr sz="2100" kern="1200">
          <a:solidFill>
            <a:schemeClr val="tx1"/>
          </a:solidFill>
          <a:latin typeface="+mn-lt"/>
          <a:ea typeface="+mn-ea"/>
          <a:cs typeface="+mn-cs"/>
        </a:defRPr>
      </a:lvl2pPr>
      <a:lvl3pPr marL="1045000" algn="l" defTabSz="522501" rtl="0" eaLnBrk="1" latinLnBrk="0" hangingPunct="1">
        <a:defRPr sz="2100" kern="1200">
          <a:solidFill>
            <a:schemeClr val="tx1"/>
          </a:solidFill>
          <a:latin typeface="+mn-lt"/>
          <a:ea typeface="+mn-ea"/>
          <a:cs typeface="+mn-cs"/>
        </a:defRPr>
      </a:lvl3pPr>
      <a:lvl4pPr marL="1567500" algn="l" defTabSz="522501" rtl="0" eaLnBrk="1" latinLnBrk="0" hangingPunct="1">
        <a:defRPr sz="2100" kern="1200">
          <a:solidFill>
            <a:schemeClr val="tx1"/>
          </a:solidFill>
          <a:latin typeface="+mn-lt"/>
          <a:ea typeface="+mn-ea"/>
          <a:cs typeface="+mn-cs"/>
        </a:defRPr>
      </a:lvl4pPr>
      <a:lvl5pPr marL="2090000" algn="l" defTabSz="522501" rtl="0" eaLnBrk="1" latinLnBrk="0" hangingPunct="1">
        <a:defRPr sz="2100" kern="1200">
          <a:solidFill>
            <a:schemeClr val="tx1"/>
          </a:solidFill>
          <a:latin typeface="+mn-lt"/>
          <a:ea typeface="+mn-ea"/>
          <a:cs typeface="+mn-cs"/>
        </a:defRPr>
      </a:lvl5pPr>
      <a:lvl6pPr marL="2612500" algn="l" defTabSz="522501" rtl="0" eaLnBrk="1" latinLnBrk="0" hangingPunct="1">
        <a:defRPr sz="2100" kern="1200">
          <a:solidFill>
            <a:schemeClr val="tx1"/>
          </a:solidFill>
          <a:latin typeface="+mn-lt"/>
          <a:ea typeface="+mn-ea"/>
          <a:cs typeface="+mn-cs"/>
        </a:defRPr>
      </a:lvl6pPr>
      <a:lvl7pPr marL="3135001" algn="l" defTabSz="522501" rtl="0" eaLnBrk="1" latinLnBrk="0" hangingPunct="1">
        <a:defRPr sz="2100" kern="1200">
          <a:solidFill>
            <a:schemeClr val="tx1"/>
          </a:solidFill>
          <a:latin typeface="+mn-lt"/>
          <a:ea typeface="+mn-ea"/>
          <a:cs typeface="+mn-cs"/>
        </a:defRPr>
      </a:lvl7pPr>
      <a:lvl8pPr marL="3657501" algn="l" defTabSz="522501" rtl="0" eaLnBrk="1" latinLnBrk="0" hangingPunct="1">
        <a:defRPr sz="2100" kern="1200">
          <a:solidFill>
            <a:schemeClr val="tx1"/>
          </a:solidFill>
          <a:latin typeface="+mn-lt"/>
          <a:ea typeface="+mn-ea"/>
          <a:cs typeface="+mn-cs"/>
        </a:defRPr>
      </a:lvl8pPr>
      <a:lvl9pPr marL="4180001" algn="l" defTabSz="522501" rtl="0" eaLnBrk="1" latinLnBrk="0" hangingPunct="1">
        <a:defRPr sz="2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Imagen 1" descr="RTVM_PPT_Seccion.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0688638" cy="7556392"/>
          </a:xfrm>
          <a:prstGeom prst="rect">
            <a:avLst/>
          </a:prstGeom>
        </p:spPr>
      </p:pic>
    </p:spTree>
  </p:cSld>
  <p:clrMap bg1="lt1" tx1="dk1" bg2="lt2" tx2="dk2" accent1="accent1" accent2="accent2" accent3="accent3" accent4="accent4" accent5="accent5" accent6="accent6" hlink="hlink" folHlink="folHlink"/>
  <p:sldLayoutIdLst>
    <p:sldLayoutId id="2147483711" r:id="rId1"/>
  </p:sldLayoutIdLst>
  <p:timing>
    <p:tnLst>
      <p:par>
        <p:cTn id="1" dur="indefinite" restart="never" nodeType="tmRoot"/>
      </p:par>
    </p:tnLst>
  </p:timing>
  <p:hf hdr="0" ftr="0" dt="0"/>
  <p:txStyles>
    <p:titleStyle>
      <a:lvl1pPr algn="ctr" defTabSz="522288" rtl="0" eaLnBrk="0" fontAlgn="base" hangingPunct="0">
        <a:spcBef>
          <a:spcPct val="0"/>
        </a:spcBef>
        <a:spcAft>
          <a:spcPct val="0"/>
        </a:spcAft>
        <a:defRPr sz="5000" kern="1200">
          <a:solidFill>
            <a:schemeClr val="tx1"/>
          </a:solidFill>
          <a:latin typeface="+mj-lt"/>
          <a:ea typeface="ＭＳ Ｐゴシック" charset="0"/>
          <a:cs typeface="ＭＳ Ｐゴシック" charset="0"/>
        </a:defRPr>
      </a:lvl1pPr>
      <a:lvl2pPr algn="ctr" defTabSz="522288" rtl="0" eaLnBrk="0" fontAlgn="base" hangingPunct="0">
        <a:spcBef>
          <a:spcPct val="0"/>
        </a:spcBef>
        <a:spcAft>
          <a:spcPct val="0"/>
        </a:spcAft>
        <a:defRPr sz="5000">
          <a:solidFill>
            <a:schemeClr val="tx1"/>
          </a:solidFill>
          <a:latin typeface="Calibri" charset="0"/>
          <a:ea typeface="ＭＳ Ｐゴシック" charset="0"/>
          <a:cs typeface="ＭＳ Ｐゴシック" charset="0"/>
        </a:defRPr>
      </a:lvl2pPr>
      <a:lvl3pPr algn="ctr" defTabSz="522288" rtl="0" eaLnBrk="0" fontAlgn="base" hangingPunct="0">
        <a:spcBef>
          <a:spcPct val="0"/>
        </a:spcBef>
        <a:spcAft>
          <a:spcPct val="0"/>
        </a:spcAft>
        <a:defRPr sz="5000">
          <a:solidFill>
            <a:schemeClr val="tx1"/>
          </a:solidFill>
          <a:latin typeface="Calibri" charset="0"/>
          <a:ea typeface="ＭＳ Ｐゴシック" charset="0"/>
          <a:cs typeface="ＭＳ Ｐゴシック" charset="0"/>
        </a:defRPr>
      </a:lvl3pPr>
      <a:lvl4pPr algn="ctr" defTabSz="522288" rtl="0" eaLnBrk="0" fontAlgn="base" hangingPunct="0">
        <a:spcBef>
          <a:spcPct val="0"/>
        </a:spcBef>
        <a:spcAft>
          <a:spcPct val="0"/>
        </a:spcAft>
        <a:defRPr sz="5000">
          <a:solidFill>
            <a:schemeClr val="tx1"/>
          </a:solidFill>
          <a:latin typeface="Calibri" charset="0"/>
          <a:ea typeface="ＭＳ Ｐゴシック" charset="0"/>
          <a:cs typeface="ＭＳ Ｐゴシック" charset="0"/>
        </a:defRPr>
      </a:lvl4pPr>
      <a:lvl5pPr algn="ctr" defTabSz="522288" rtl="0" eaLnBrk="0" fontAlgn="base" hangingPunct="0">
        <a:spcBef>
          <a:spcPct val="0"/>
        </a:spcBef>
        <a:spcAft>
          <a:spcPct val="0"/>
        </a:spcAft>
        <a:defRPr sz="5000">
          <a:solidFill>
            <a:schemeClr val="tx1"/>
          </a:solidFill>
          <a:latin typeface="Calibri" charset="0"/>
          <a:ea typeface="ＭＳ Ｐゴシック" charset="0"/>
          <a:cs typeface="ＭＳ Ｐゴシック" charset="0"/>
        </a:defRPr>
      </a:lvl5pPr>
      <a:lvl6pPr marL="457200" algn="ctr" defTabSz="522288" rtl="0" fontAlgn="base">
        <a:spcBef>
          <a:spcPct val="0"/>
        </a:spcBef>
        <a:spcAft>
          <a:spcPct val="0"/>
        </a:spcAft>
        <a:defRPr sz="5000">
          <a:solidFill>
            <a:schemeClr val="tx1"/>
          </a:solidFill>
          <a:latin typeface="Calibri" charset="0"/>
          <a:ea typeface="ＭＳ Ｐゴシック" charset="0"/>
          <a:cs typeface="ＭＳ Ｐゴシック" charset="0"/>
        </a:defRPr>
      </a:lvl6pPr>
      <a:lvl7pPr marL="914400" algn="ctr" defTabSz="522288" rtl="0" fontAlgn="base">
        <a:spcBef>
          <a:spcPct val="0"/>
        </a:spcBef>
        <a:spcAft>
          <a:spcPct val="0"/>
        </a:spcAft>
        <a:defRPr sz="5000">
          <a:solidFill>
            <a:schemeClr val="tx1"/>
          </a:solidFill>
          <a:latin typeface="Calibri" charset="0"/>
          <a:ea typeface="ＭＳ Ｐゴシック" charset="0"/>
          <a:cs typeface="ＭＳ Ｐゴシック" charset="0"/>
        </a:defRPr>
      </a:lvl7pPr>
      <a:lvl8pPr marL="1371600" algn="ctr" defTabSz="522288" rtl="0" fontAlgn="base">
        <a:spcBef>
          <a:spcPct val="0"/>
        </a:spcBef>
        <a:spcAft>
          <a:spcPct val="0"/>
        </a:spcAft>
        <a:defRPr sz="5000">
          <a:solidFill>
            <a:schemeClr val="tx1"/>
          </a:solidFill>
          <a:latin typeface="Calibri" charset="0"/>
          <a:ea typeface="ＭＳ Ｐゴシック" charset="0"/>
          <a:cs typeface="ＭＳ Ｐゴシック" charset="0"/>
        </a:defRPr>
      </a:lvl8pPr>
      <a:lvl9pPr marL="1828800" algn="ctr" defTabSz="522288" rtl="0" fontAlgn="base">
        <a:spcBef>
          <a:spcPct val="0"/>
        </a:spcBef>
        <a:spcAft>
          <a:spcPct val="0"/>
        </a:spcAft>
        <a:defRPr sz="5000">
          <a:solidFill>
            <a:schemeClr val="tx1"/>
          </a:solidFill>
          <a:latin typeface="Calibri" charset="0"/>
          <a:ea typeface="ＭＳ Ｐゴシック" charset="0"/>
          <a:cs typeface="ＭＳ Ｐゴシック" charset="0"/>
        </a:defRPr>
      </a:lvl9pPr>
    </p:titleStyle>
    <p:bodyStyle>
      <a:lvl1pPr marL="390525" indent="-390525" algn="l" defTabSz="522288" rtl="0" eaLnBrk="0" fontAlgn="base" hangingPunct="0">
        <a:spcBef>
          <a:spcPct val="20000"/>
        </a:spcBef>
        <a:spcAft>
          <a:spcPct val="0"/>
        </a:spcAft>
        <a:buFont typeface="Arial" charset="0"/>
        <a:buChar char="•"/>
        <a:defRPr sz="3600" kern="1200">
          <a:solidFill>
            <a:schemeClr val="tx1"/>
          </a:solidFill>
          <a:latin typeface="+mn-lt"/>
          <a:ea typeface="ＭＳ Ｐゴシック" charset="0"/>
          <a:cs typeface="ＭＳ Ｐゴシック" charset="0"/>
        </a:defRPr>
      </a:lvl1pPr>
      <a:lvl2pPr marL="847725" indent="-325438" algn="l" defTabSz="522288"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2pPr>
      <a:lvl3pPr marL="1304925" indent="-260350" algn="l" defTabSz="522288" rtl="0" eaLnBrk="0" fontAlgn="base" hangingPunct="0">
        <a:spcBef>
          <a:spcPct val="20000"/>
        </a:spcBef>
        <a:spcAft>
          <a:spcPct val="0"/>
        </a:spcAft>
        <a:buFont typeface="Arial" charset="0"/>
        <a:buChar char="•"/>
        <a:defRPr sz="2700" kern="1200">
          <a:solidFill>
            <a:schemeClr val="tx1"/>
          </a:solidFill>
          <a:latin typeface="+mn-lt"/>
          <a:ea typeface="ＭＳ Ｐゴシック" charset="0"/>
          <a:cs typeface="+mn-cs"/>
        </a:defRPr>
      </a:lvl3pPr>
      <a:lvl4pPr marL="1827213" indent="-260350" algn="l" defTabSz="522288" rtl="0" eaLnBrk="0" fontAlgn="base" hangingPunct="0">
        <a:spcBef>
          <a:spcPct val="20000"/>
        </a:spcBef>
        <a:spcAft>
          <a:spcPct val="0"/>
        </a:spcAft>
        <a:buFont typeface="Arial" charset="0"/>
        <a:buChar char="–"/>
        <a:defRPr sz="2300" kern="1200">
          <a:solidFill>
            <a:schemeClr val="tx1"/>
          </a:solidFill>
          <a:latin typeface="+mn-lt"/>
          <a:ea typeface="ＭＳ Ｐゴシック" charset="0"/>
          <a:cs typeface="+mn-cs"/>
        </a:defRPr>
      </a:lvl4pPr>
      <a:lvl5pPr marL="2351088" indent="-260350" algn="l" defTabSz="522288" rtl="0" eaLnBrk="0" fontAlgn="base" hangingPunct="0">
        <a:spcBef>
          <a:spcPct val="20000"/>
        </a:spcBef>
        <a:spcAft>
          <a:spcPct val="0"/>
        </a:spcAft>
        <a:buFont typeface="Arial" charset="0"/>
        <a:buChar char="»"/>
        <a:defRPr sz="2300" kern="1200">
          <a:solidFill>
            <a:schemeClr val="tx1"/>
          </a:solidFill>
          <a:latin typeface="+mn-lt"/>
          <a:ea typeface="ＭＳ Ｐゴシック" charset="0"/>
          <a:cs typeface="+mn-cs"/>
        </a:defRPr>
      </a:lvl5pPr>
      <a:lvl6pPr marL="2873750" indent="-261250" algn="l" defTabSz="522501" rtl="0" eaLnBrk="1" latinLnBrk="0" hangingPunct="1">
        <a:spcBef>
          <a:spcPct val="20000"/>
        </a:spcBef>
        <a:buFont typeface="Arial"/>
        <a:buChar char="•"/>
        <a:defRPr sz="2300" kern="1200">
          <a:solidFill>
            <a:schemeClr val="tx1"/>
          </a:solidFill>
          <a:latin typeface="+mn-lt"/>
          <a:ea typeface="+mn-ea"/>
          <a:cs typeface="+mn-cs"/>
        </a:defRPr>
      </a:lvl6pPr>
      <a:lvl7pPr marL="3396251" indent="-261250" algn="l" defTabSz="522501" rtl="0" eaLnBrk="1" latinLnBrk="0" hangingPunct="1">
        <a:spcBef>
          <a:spcPct val="20000"/>
        </a:spcBef>
        <a:buFont typeface="Arial"/>
        <a:buChar char="•"/>
        <a:defRPr sz="2300" kern="1200">
          <a:solidFill>
            <a:schemeClr val="tx1"/>
          </a:solidFill>
          <a:latin typeface="+mn-lt"/>
          <a:ea typeface="+mn-ea"/>
          <a:cs typeface="+mn-cs"/>
        </a:defRPr>
      </a:lvl7pPr>
      <a:lvl8pPr marL="3918751" indent="-261250" algn="l" defTabSz="522501" rtl="0" eaLnBrk="1" latinLnBrk="0" hangingPunct="1">
        <a:spcBef>
          <a:spcPct val="20000"/>
        </a:spcBef>
        <a:buFont typeface="Arial"/>
        <a:buChar char="•"/>
        <a:defRPr sz="2300" kern="1200">
          <a:solidFill>
            <a:schemeClr val="tx1"/>
          </a:solidFill>
          <a:latin typeface="+mn-lt"/>
          <a:ea typeface="+mn-ea"/>
          <a:cs typeface="+mn-cs"/>
        </a:defRPr>
      </a:lvl8pPr>
      <a:lvl9pPr marL="4441250" indent="-261250" algn="l" defTabSz="522501" rtl="0" eaLnBrk="1" latinLnBrk="0" hangingPunct="1">
        <a:spcBef>
          <a:spcPct val="20000"/>
        </a:spcBef>
        <a:buFont typeface="Arial"/>
        <a:buChar char="•"/>
        <a:defRPr sz="2300" kern="1200">
          <a:solidFill>
            <a:schemeClr val="tx1"/>
          </a:solidFill>
          <a:latin typeface="+mn-lt"/>
          <a:ea typeface="+mn-ea"/>
          <a:cs typeface="+mn-cs"/>
        </a:defRPr>
      </a:lvl9pPr>
    </p:bodyStyle>
    <p:otherStyle>
      <a:defPPr>
        <a:defRPr lang="es-ES"/>
      </a:defPPr>
      <a:lvl1pPr marL="0" algn="l" defTabSz="522501" rtl="0" eaLnBrk="1" latinLnBrk="0" hangingPunct="1">
        <a:defRPr sz="2100" kern="1200">
          <a:solidFill>
            <a:schemeClr val="tx1"/>
          </a:solidFill>
          <a:latin typeface="+mn-lt"/>
          <a:ea typeface="+mn-ea"/>
          <a:cs typeface="+mn-cs"/>
        </a:defRPr>
      </a:lvl1pPr>
      <a:lvl2pPr marL="522501" algn="l" defTabSz="522501" rtl="0" eaLnBrk="1" latinLnBrk="0" hangingPunct="1">
        <a:defRPr sz="2100" kern="1200">
          <a:solidFill>
            <a:schemeClr val="tx1"/>
          </a:solidFill>
          <a:latin typeface="+mn-lt"/>
          <a:ea typeface="+mn-ea"/>
          <a:cs typeface="+mn-cs"/>
        </a:defRPr>
      </a:lvl2pPr>
      <a:lvl3pPr marL="1045000" algn="l" defTabSz="522501" rtl="0" eaLnBrk="1" latinLnBrk="0" hangingPunct="1">
        <a:defRPr sz="2100" kern="1200">
          <a:solidFill>
            <a:schemeClr val="tx1"/>
          </a:solidFill>
          <a:latin typeface="+mn-lt"/>
          <a:ea typeface="+mn-ea"/>
          <a:cs typeface="+mn-cs"/>
        </a:defRPr>
      </a:lvl3pPr>
      <a:lvl4pPr marL="1567500" algn="l" defTabSz="522501" rtl="0" eaLnBrk="1" latinLnBrk="0" hangingPunct="1">
        <a:defRPr sz="2100" kern="1200">
          <a:solidFill>
            <a:schemeClr val="tx1"/>
          </a:solidFill>
          <a:latin typeface="+mn-lt"/>
          <a:ea typeface="+mn-ea"/>
          <a:cs typeface="+mn-cs"/>
        </a:defRPr>
      </a:lvl4pPr>
      <a:lvl5pPr marL="2090000" algn="l" defTabSz="522501" rtl="0" eaLnBrk="1" latinLnBrk="0" hangingPunct="1">
        <a:defRPr sz="2100" kern="1200">
          <a:solidFill>
            <a:schemeClr val="tx1"/>
          </a:solidFill>
          <a:latin typeface="+mn-lt"/>
          <a:ea typeface="+mn-ea"/>
          <a:cs typeface="+mn-cs"/>
        </a:defRPr>
      </a:lvl5pPr>
      <a:lvl6pPr marL="2612500" algn="l" defTabSz="522501" rtl="0" eaLnBrk="1" latinLnBrk="0" hangingPunct="1">
        <a:defRPr sz="2100" kern="1200">
          <a:solidFill>
            <a:schemeClr val="tx1"/>
          </a:solidFill>
          <a:latin typeface="+mn-lt"/>
          <a:ea typeface="+mn-ea"/>
          <a:cs typeface="+mn-cs"/>
        </a:defRPr>
      </a:lvl6pPr>
      <a:lvl7pPr marL="3135001" algn="l" defTabSz="522501" rtl="0" eaLnBrk="1" latinLnBrk="0" hangingPunct="1">
        <a:defRPr sz="2100" kern="1200">
          <a:solidFill>
            <a:schemeClr val="tx1"/>
          </a:solidFill>
          <a:latin typeface="+mn-lt"/>
          <a:ea typeface="+mn-ea"/>
          <a:cs typeface="+mn-cs"/>
        </a:defRPr>
      </a:lvl7pPr>
      <a:lvl8pPr marL="3657501" algn="l" defTabSz="522501" rtl="0" eaLnBrk="1" latinLnBrk="0" hangingPunct="1">
        <a:defRPr sz="2100" kern="1200">
          <a:solidFill>
            <a:schemeClr val="tx1"/>
          </a:solidFill>
          <a:latin typeface="+mn-lt"/>
          <a:ea typeface="+mn-ea"/>
          <a:cs typeface="+mn-cs"/>
        </a:defRPr>
      </a:lvl8pPr>
      <a:lvl9pPr marL="4180001" algn="l" defTabSz="522501" rtl="0" eaLnBrk="1" latinLnBrk="0" hangingPunct="1">
        <a:defRPr sz="21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Imagen 2" descr="RTVM_H_Gris_Pos_RGB.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281" y="174625"/>
            <a:ext cx="2132982" cy="792000"/>
          </a:xfrm>
          <a:prstGeom prst="rect">
            <a:avLst/>
          </a:prstGeom>
        </p:spPr>
      </p:pic>
    </p:spTree>
  </p:cSld>
  <p:clrMap bg1="lt1" tx1="dk1" bg2="lt2" tx2="dk2" accent1="accent1" accent2="accent2" accent3="accent3" accent4="accent4" accent5="accent5" accent6="accent6" hlink="hlink" folHlink="folHlink"/>
  <p:sldLayoutIdLst>
    <p:sldLayoutId id="2147483714" r:id="rId1"/>
  </p:sldLayoutIdLst>
  <p:timing>
    <p:tnLst>
      <p:par>
        <p:cTn id="1" dur="indefinite" restart="never" nodeType="tmRoot"/>
      </p:par>
    </p:tnLst>
  </p:timing>
  <p:hf hdr="0" ftr="0" dt="0"/>
  <p:txStyles>
    <p:titleStyle>
      <a:lvl1pPr algn="ctr" defTabSz="522288" rtl="0" eaLnBrk="0" fontAlgn="base" hangingPunct="0">
        <a:spcBef>
          <a:spcPct val="0"/>
        </a:spcBef>
        <a:spcAft>
          <a:spcPct val="0"/>
        </a:spcAft>
        <a:defRPr sz="5000" kern="1200">
          <a:solidFill>
            <a:schemeClr val="tx1"/>
          </a:solidFill>
          <a:latin typeface="+mj-lt"/>
          <a:ea typeface="ＭＳ Ｐゴシック" charset="0"/>
          <a:cs typeface="ＭＳ Ｐゴシック" charset="0"/>
        </a:defRPr>
      </a:lvl1pPr>
      <a:lvl2pPr algn="ctr" defTabSz="522288" rtl="0" eaLnBrk="0" fontAlgn="base" hangingPunct="0">
        <a:spcBef>
          <a:spcPct val="0"/>
        </a:spcBef>
        <a:spcAft>
          <a:spcPct val="0"/>
        </a:spcAft>
        <a:defRPr sz="5000">
          <a:solidFill>
            <a:schemeClr val="tx1"/>
          </a:solidFill>
          <a:latin typeface="Calibri" charset="0"/>
          <a:ea typeface="ＭＳ Ｐゴシック" charset="0"/>
          <a:cs typeface="ＭＳ Ｐゴシック" charset="0"/>
        </a:defRPr>
      </a:lvl2pPr>
      <a:lvl3pPr algn="ctr" defTabSz="522288" rtl="0" eaLnBrk="0" fontAlgn="base" hangingPunct="0">
        <a:spcBef>
          <a:spcPct val="0"/>
        </a:spcBef>
        <a:spcAft>
          <a:spcPct val="0"/>
        </a:spcAft>
        <a:defRPr sz="5000">
          <a:solidFill>
            <a:schemeClr val="tx1"/>
          </a:solidFill>
          <a:latin typeface="Calibri" charset="0"/>
          <a:ea typeface="ＭＳ Ｐゴシック" charset="0"/>
          <a:cs typeface="ＭＳ Ｐゴシック" charset="0"/>
        </a:defRPr>
      </a:lvl3pPr>
      <a:lvl4pPr algn="ctr" defTabSz="522288" rtl="0" eaLnBrk="0" fontAlgn="base" hangingPunct="0">
        <a:spcBef>
          <a:spcPct val="0"/>
        </a:spcBef>
        <a:spcAft>
          <a:spcPct val="0"/>
        </a:spcAft>
        <a:defRPr sz="5000">
          <a:solidFill>
            <a:schemeClr val="tx1"/>
          </a:solidFill>
          <a:latin typeface="Calibri" charset="0"/>
          <a:ea typeface="ＭＳ Ｐゴシック" charset="0"/>
          <a:cs typeface="ＭＳ Ｐゴシック" charset="0"/>
        </a:defRPr>
      </a:lvl4pPr>
      <a:lvl5pPr algn="ctr" defTabSz="522288" rtl="0" eaLnBrk="0" fontAlgn="base" hangingPunct="0">
        <a:spcBef>
          <a:spcPct val="0"/>
        </a:spcBef>
        <a:spcAft>
          <a:spcPct val="0"/>
        </a:spcAft>
        <a:defRPr sz="5000">
          <a:solidFill>
            <a:schemeClr val="tx1"/>
          </a:solidFill>
          <a:latin typeface="Calibri" charset="0"/>
          <a:ea typeface="ＭＳ Ｐゴシック" charset="0"/>
          <a:cs typeface="ＭＳ Ｐゴシック" charset="0"/>
        </a:defRPr>
      </a:lvl5pPr>
      <a:lvl6pPr marL="457200" algn="ctr" defTabSz="522288" rtl="0" fontAlgn="base">
        <a:spcBef>
          <a:spcPct val="0"/>
        </a:spcBef>
        <a:spcAft>
          <a:spcPct val="0"/>
        </a:spcAft>
        <a:defRPr sz="5000">
          <a:solidFill>
            <a:schemeClr val="tx1"/>
          </a:solidFill>
          <a:latin typeface="Calibri" charset="0"/>
          <a:ea typeface="ＭＳ Ｐゴシック" charset="0"/>
          <a:cs typeface="ＭＳ Ｐゴシック" charset="0"/>
        </a:defRPr>
      </a:lvl6pPr>
      <a:lvl7pPr marL="914400" algn="ctr" defTabSz="522288" rtl="0" fontAlgn="base">
        <a:spcBef>
          <a:spcPct val="0"/>
        </a:spcBef>
        <a:spcAft>
          <a:spcPct val="0"/>
        </a:spcAft>
        <a:defRPr sz="5000">
          <a:solidFill>
            <a:schemeClr val="tx1"/>
          </a:solidFill>
          <a:latin typeface="Calibri" charset="0"/>
          <a:ea typeface="ＭＳ Ｐゴシック" charset="0"/>
          <a:cs typeface="ＭＳ Ｐゴシック" charset="0"/>
        </a:defRPr>
      </a:lvl7pPr>
      <a:lvl8pPr marL="1371600" algn="ctr" defTabSz="522288" rtl="0" fontAlgn="base">
        <a:spcBef>
          <a:spcPct val="0"/>
        </a:spcBef>
        <a:spcAft>
          <a:spcPct val="0"/>
        </a:spcAft>
        <a:defRPr sz="5000">
          <a:solidFill>
            <a:schemeClr val="tx1"/>
          </a:solidFill>
          <a:latin typeface="Calibri" charset="0"/>
          <a:ea typeface="ＭＳ Ｐゴシック" charset="0"/>
          <a:cs typeface="ＭＳ Ｐゴシック" charset="0"/>
        </a:defRPr>
      </a:lvl8pPr>
      <a:lvl9pPr marL="1828800" algn="ctr" defTabSz="522288" rtl="0" fontAlgn="base">
        <a:spcBef>
          <a:spcPct val="0"/>
        </a:spcBef>
        <a:spcAft>
          <a:spcPct val="0"/>
        </a:spcAft>
        <a:defRPr sz="5000">
          <a:solidFill>
            <a:schemeClr val="tx1"/>
          </a:solidFill>
          <a:latin typeface="Calibri" charset="0"/>
          <a:ea typeface="ＭＳ Ｐゴシック" charset="0"/>
          <a:cs typeface="ＭＳ Ｐゴシック" charset="0"/>
        </a:defRPr>
      </a:lvl9pPr>
    </p:titleStyle>
    <p:bodyStyle>
      <a:lvl1pPr marL="390525" indent="-390525" algn="l" defTabSz="522288" rtl="0" eaLnBrk="0" fontAlgn="base" hangingPunct="0">
        <a:spcBef>
          <a:spcPct val="20000"/>
        </a:spcBef>
        <a:spcAft>
          <a:spcPct val="0"/>
        </a:spcAft>
        <a:buFont typeface="Arial" charset="0"/>
        <a:buChar char="•"/>
        <a:defRPr sz="3600" kern="1200">
          <a:solidFill>
            <a:schemeClr val="tx1"/>
          </a:solidFill>
          <a:latin typeface="+mn-lt"/>
          <a:ea typeface="ＭＳ Ｐゴシック" charset="0"/>
          <a:cs typeface="ＭＳ Ｐゴシック" charset="0"/>
        </a:defRPr>
      </a:lvl1pPr>
      <a:lvl2pPr marL="847725" indent="-325438" algn="l" defTabSz="522288"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2pPr>
      <a:lvl3pPr marL="1304925" indent="-260350" algn="l" defTabSz="522288" rtl="0" eaLnBrk="0" fontAlgn="base" hangingPunct="0">
        <a:spcBef>
          <a:spcPct val="20000"/>
        </a:spcBef>
        <a:spcAft>
          <a:spcPct val="0"/>
        </a:spcAft>
        <a:buFont typeface="Arial" charset="0"/>
        <a:buChar char="•"/>
        <a:defRPr sz="2700" kern="1200">
          <a:solidFill>
            <a:schemeClr val="tx1"/>
          </a:solidFill>
          <a:latin typeface="+mn-lt"/>
          <a:ea typeface="ＭＳ Ｐゴシック" charset="0"/>
          <a:cs typeface="+mn-cs"/>
        </a:defRPr>
      </a:lvl3pPr>
      <a:lvl4pPr marL="1827213" indent="-260350" algn="l" defTabSz="522288" rtl="0" eaLnBrk="0" fontAlgn="base" hangingPunct="0">
        <a:spcBef>
          <a:spcPct val="20000"/>
        </a:spcBef>
        <a:spcAft>
          <a:spcPct val="0"/>
        </a:spcAft>
        <a:buFont typeface="Arial" charset="0"/>
        <a:buChar char="–"/>
        <a:defRPr sz="2300" kern="1200">
          <a:solidFill>
            <a:schemeClr val="tx1"/>
          </a:solidFill>
          <a:latin typeface="+mn-lt"/>
          <a:ea typeface="ＭＳ Ｐゴシック" charset="0"/>
          <a:cs typeface="+mn-cs"/>
        </a:defRPr>
      </a:lvl4pPr>
      <a:lvl5pPr marL="2351088" indent="-260350" algn="l" defTabSz="522288" rtl="0" eaLnBrk="0" fontAlgn="base" hangingPunct="0">
        <a:spcBef>
          <a:spcPct val="20000"/>
        </a:spcBef>
        <a:spcAft>
          <a:spcPct val="0"/>
        </a:spcAft>
        <a:buFont typeface="Arial" charset="0"/>
        <a:buChar char="»"/>
        <a:defRPr sz="2300" kern="1200">
          <a:solidFill>
            <a:schemeClr val="tx1"/>
          </a:solidFill>
          <a:latin typeface="+mn-lt"/>
          <a:ea typeface="ＭＳ Ｐゴシック" charset="0"/>
          <a:cs typeface="+mn-cs"/>
        </a:defRPr>
      </a:lvl5pPr>
      <a:lvl6pPr marL="2873750" indent="-261250" algn="l" defTabSz="522501" rtl="0" eaLnBrk="1" latinLnBrk="0" hangingPunct="1">
        <a:spcBef>
          <a:spcPct val="20000"/>
        </a:spcBef>
        <a:buFont typeface="Arial"/>
        <a:buChar char="•"/>
        <a:defRPr sz="2300" kern="1200">
          <a:solidFill>
            <a:schemeClr val="tx1"/>
          </a:solidFill>
          <a:latin typeface="+mn-lt"/>
          <a:ea typeface="+mn-ea"/>
          <a:cs typeface="+mn-cs"/>
        </a:defRPr>
      </a:lvl6pPr>
      <a:lvl7pPr marL="3396251" indent="-261250" algn="l" defTabSz="522501" rtl="0" eaLnBrk="1" latinLnBrk="0" hangingPunct="1">
        <a:spcBef>
          <a:spcPct val="20000"/>
        </a:spcBef>
        <a:buFont typeface="Arial"/>
        <a:buChar char="•"/>
        <a:defRPr sz="2300" kern="1200">
          <a:solidFill>
            <a:schemeClr val="tx1"/>
          </a:solidFill>
          <a:latin typeface="+mn-lt"/>
          <a:ea typeface="+mn-ea"/>
          <a:cs typeface="+mn-cs"/>
        </a:defRPr>
      </a:lvl7pPr>
      <a:lvl8pPr marL="3918751" indent="-261250" algn="l" defTabSz="522501" rtl="0" eaLnBrk="1" latinLnBrk="0" hangingPunct="1">
        <a:spcBef>
          <a:spcPct val="20000"/>
        </a:spcBef>
        <a:buFont typeface="Arial"/>
        <a:buChar char="•"/>
        <a:defRPr sz="2300" kern="1200">
          <a:solidFill>
            <a:schemeClr val="tx1"/>
          </a:solidFill>
          <a:latin typeface="+mn-lt"/>
          <a:ea typeface="+mn-ea"/>
          <a:cs typeface="+mn-cs"/>
        </a:defRPr>
      </a:lvl8pPr>
      <a:lvl9pPr marL="4441250" indent="-261250" algn="l" defTabSz="522501" rtl="0" eaLnBrk="1" latinLnBrk="0" hangingPunct="1">
        <a:spcBef>
          <a:spcPct val="20000"/>
        </a:spcBef>
        <a:buFont typeface="Arial"/>
        <a:buChar char="•"/>
        <a:defRPr sz="2300" kern="1200">
          <a:solidFill>
            <a:schemeClr val="tx1"/>
          </a:solidFill>
          <a:latin typeface="+mn-lt"/>
          <a:ea typeface="+mn-ea"/>
          <a:cs typeface="+mn-cs"/>
        </a:defRPr>
      </a:lvl9pPr>
    </p:bodyStyle>
    <p:otherStyle>
      <a:defPPr>
        <a:defRPr lang="es-ES"/>
      </a:defPPr>
      <a:lvl1pPr marL="0" algn="l" defTabSz="522501" rtl="0" eaLnBrk="1" latinLnBrk="0" hangingPunct="1">
        <a:defRPr sz="2100" kern="1200">
          <a:solidFill>
            <a:schemeClr val="tx1"/>
          </a:solidFill>
          <a:latin typeface="+mn-lt"/>
          <a:ea typeface="+mn-ea"/>
          <a:cs typeface="+mn-cs"/>
        </a:defRPr>
      </a:lvl1pPr>
      <a:lvl2pPr marL="522501" algn="l" defTabSz="522501" rtl="0" eaLnBrk="1" latinLnBrk="0" hangingPunct="1">
        <a:defRPr sz="2100" kern="1200">
          <a:solidFill>
            <a:schemeClr val="tx1"/>
          </a:solidFill>
          <a:latin typeface="+mn-lt"/>
          <a:ea typeface="+mn-ea"/>
          <a:cs typeface="+mn-cs"/>
        </a:defRPr>
      </a:lvl2pPr>
      <a:lvl3pPr marL="1045000" algn="l" defTabSz="522501" rtl="0" eaLnBrk="1" latinLnBrk="0" hangingPunct="1">
        <a:defRPr sz="2100" kern="1200">
          <a:solidFill>
            <a:schemeClr val="tx1"/>
          </a:solidFill>
          <a:latin typeface="+mn-lt"/>
          <a:ea typeface="+mn-ea"/>
          <a:cs typeface="+mn-cs"/>
        </a:defRPr>
      </a:lvl3pPr>
      <a:lvl4pPr marL="1567500" algn="l" defTabSz="522501" rtl="0" eaLnBrk="1" latinLnBrk="0" hangingPunct="1">
        <a:defRPr sz="2100" kern="1200">
          <a:solidFill>
            <a:schemeClr val="tx1"/>
          </a:solidFill>
          <a:latin typeface="+mn-lt"/>
          <a:ea typeface="+mn-ea"/>
          <a:cs typeface="+mn-cs"/>
        </a:defRPr>
      </a:lvl4pPr>
      <a:lvl5pPr marL="2090000" algn="l" defTabSz="522501" rtl="0" eaLnBrk="1" latinLnBrk="0" hangingPunct="1">
        <a:defRPr sz="2100" kern="1200">
          <a:solidFill>
            <a:schemeClr val="tx1"/>
          </a:solidFill>
          <a:latin typeface="+mn-lt"/>
          <a:ea typeface="+mn-ea"/>
          <a:cs typeface="+mn-cs"/>
        </a:defRPr>
      </a:lvl5pPr>
      <a:lvl6pPr marL="2612500" algn="l" defTabSz="522501" rtl="0" eaLnBrk="1" latinLnBrk="0" hangingPunct="1">
        <a:defRPr sz="2100" kern="1200">
          <a:solidFill>
            <a:schemeClr val="tx1"/>
          </a:solidFill>
          <a:latin typeface="+mn-lt"/>
          <a:ea typeface="+mn-ea"/>
          <a:cs typeface="+mn-cs"/>
        </a:defRPr>
      </a:lvl6pPr>
      <a:lvl7pPr marL="3135001" algn="l" defTabSz="522501" rtl="0" eaLnBrk="1" latinLnBrk="0" hangingPunct="1">
        <a:defRPr sz="2100" kern="1200">
          <a:solidFill>
            <a:schemeClr val="tx1"/>
          </a:solidFill>
          <a:latin typeface="+mn-lt"/>
          <a:ea typeface="+mn-ea"/>
          <a:cs typeface="+mn-cs"/>
        </a:defRPr>
      </a:lvl7pPr>
      <a:lvl8pPr marL="3657501" algn="l" defTabSz="522501" rtl="0" eaLnBrk="1" latinLnBrk="0" hangingPunct="1">
        <a:defRPr sz="2100" kern="1200">
          <a:solidFill>
            <a:schemeClr val="tx1"/>
          </a:solidFill>
          <a:latin typeface="+mn-lt"/>
          <a:ea typeface="+mn-ea"/>
          <a:cs typeface="+mn-cs"/>
        </a:defRPr>
      </a:lvl8pPr>
      <a:lvl9pPr marL="4180001" algn="l" defTabSz="522501" rtl="0" eaLnBrk="1" latinLnBrk="0" hangingPunct="1">
        <a:defRPr sz="21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Imagen 1" descr="RTVM_H_Gris_Pos_RGB_text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68625" y="2990106"/>
            <a:ext cx="3684242" cy="1368000"/>
          </a:xfrm>
          <a:prstGeom prst="rect">
            <a:avLst/>
          </a:prstGeom>
        </p:spPr>
      </p:pic>
    </p:spTree>
  </p:cSld>
  <p:clrMap bg1="lt1" tx1="dk1" bg2="lt2" tx2="dk2" accent1="accent1" accent2="accent2" accent3="accent3" accent4="accent4" accent5="accent5" accent6="accent6" hlink="hlink" folHlink="folHlink"/>
  <p:sldLayoutIdLst>
    <p:sldLayoutId id="2147483720" r:id="rId1"/>
  </p:sldLayoutIdLst>
  <p:timing>
    <p:tnLst>
      <p:par>
        <p:cTn id="1" dur="indefinite" restart="never" nodeType="tmRoot"/>
      </p:par>
    </p:tnLst>
  </p:timing>
  <p:hf hdr="0" ftr="0" dt="0"/>
  <p:txStyles>
    <p:titleStyle>
      <a:lvl1pPr algn="ctr" defTabSz="522288" rtl="0" eaLnBrk="0" fontAlgn="base" hangingPunct="0">
        <a:spcBef>
          <a:spcPct val="0"/>
        </a:spcBef>
        <a:spcAft>
          <a:spcPct val="0"/>
        </a:spcAft>
        <a:defRPr sz="5000" kern="1200">
          <a:solidFill>
            <a:schemeClr val="tx1"/>
          </a:solidFill>
          <a:latin typeface="+mj-lt"/>
          <a:ea typeface="ＭＳ Ｐゴシック" charset="0"/>
          <a:cs typeface="ＭＳ Ｐゴシック" charset="0"/>
        </a:defRPr>
      </a:lvl1pPr>
      <a:lvl2pPr algn="ctr" defTabSz="522288" rtl="0" eaLnBrk="0" fontAlgn="base" hangingPunct="0">
        <a:spcBef>
          <a:spcPct val="0"/>
        </a:spcBef>
        <a:spcAft>
          <a:spcPct val="0"/>
        </a:spcAft>
        <a:defRPr sz="5000">
          <a:solidFill>
            <a:schemeClr val="tx1"/>
          </a:solidFill>
          <a:latin typeface="Calibri" charset="0"/>
          <a:ea typeface="ＭＳ Ｐゴシック" charset="0"/>
          <a:cs typeface="ＭＳ Ｐゴシック" charset="0"/>
        </a:defRPr>
      </a:lvl2pPr>
      <a:lvl3pPr algn="ctr" defTabSz="522288" rtl="0" eaLnBrk="0" fontAlgn="base" hangingPunct="0">
        <a:spcBef>
          <a:spcPct val="0"/>
        </a:spcBef>
        <a:spcAft>
          <a:spcPct val="0"/>
        </a:spcAft>
        <a:defRPr sz="5000">
          <a:solidFill>
            <a:schemeClr val="tx1"/>
          </a:solidFill>
          <a:latin typeface="Calibri" charset="0"/>
          <a:ea typeface="ＭＳ Ｐゴシック" charset="0"/>
          <a:cs typeface="ＭＳ Ｐゴシック" charset="0"/>
        </a:defRPr>
      </a:lvl3pPr>
      <a:lvl4pPr algn="ctr" defTabSz="522288" rtl="0" eaLnBrk="0" fontAlgn="base" hangingPunct="0">
        <a:spcBef>
          <a:spcPct val="0"/>
        </a:spcBef>
        <a:spcAft>
          <a:spcPct val="0"/>
        </a:spcAft>
        <a:defRPr sz="5000">
          <a:solidFill>
            <a:schemeClr val="tx1"/>
          </a:solidFill>
          <a:latin typeface="Calibri" charset="0"/>
          <a:ea typeface="ＭＳ Ｐゴシック" charset="0"/>
          <a:cs typeface="ＭＳ Ｐゴシック" charset="0"/>
        </a:defRPr>
      </a:lvl4pPr>
      <a:lvl5pPr algn="ctr" defTabSz="522288" rtl="0" eaLnBrk="0" fontAlgn="base" hangingPunct="0">
        <a:spcBef>
          <a:spcPct val="0"/>
        </a:spcBef>
        <a:spcAft>
          <a:spcPct val="0"/>
        </a:spcAft>
        <a:defRPr sz="5000">
          <a:solidFill>
            <a:schemeClr val="tx1"/>
          </a:solidFill>
          <a:latin typeface="Calibri" charset="0"/>
          <a:ea typeface="ＭＳ Ｐゴシック" charset="0"/>
          <a:cs typeface="ＭＳ Ｐゴシック" charset="0"/>
        </a:defRPr>
      </a:lvl5pPr>
      <a:lvl6pPr marL="457200" algn="ctr" defTabSz="522288" rtl="0" fontAlgn="base">
        <a:spcBef>
          <a:spcPct val="0"/>
        </a:spcBef>
        <a:spcAft>
          <a:spcPct val="0"/>
        </a:spcAft>
        <a:defRPr sz="5000">
          <a:solidFill>
            <a:schemeClr val="tx1"/>
          </a:solidFill>
          <a:latin typeface="Calibri" charset="0"/>
          <a:ea typeface="ＭＳ Ｐゴシック" charset="0"/>
          <a:cs typeface="ＭＳ Ｐゴシック" charset="0"/>
        </a:defRPr>
      </a:lvl6pPr>
      <a:lvl7pPr marL="914400" algn="ctr" defTabSz="522288" rtl="0" fontAlgn="base">
        <a:spcBef>
          <a:spcPct val="0"/>
        </a:spcBef>
        <a:spcAft>
          <a:spcPct val="0"/>
        </a:spcAft>
        <a:defRPr sz="5000">
          <a:solidFill>
            <a:schemeClr val="tx1"/>
          </a:solidFill>
          <a:latin typeface="Calibri" charset="0"/>
          <a:ea typeface="ＭＳ Ｐゴシック" charset="0"/>
          <a:cs typeface="ＭＳ Ｐゴシック" charset="0"/>
        </a:defRPr>
      </a:lvl7pPr>
      <a:lvl8pPr marL="1371600" algn="ctr" defTabSz="522288" rtl="0" fontAlgn="base">
        <a:spcBef>
          <a:spcPct val="0"/>
        </a:spcBef>
        <a:spcAft>
          <a:spcPct val="0"/>
        </a:spcAft>
        <a:defRPr sz="5000">
          <a:solidFill>
            <a:schemeClr val="tx1"/>
          </a:solidFill>
          <a:latin typeface="Calibri" charset="0"/>
          <a:ea typeface="ＭＳ Ｐゴシック" charset="0"/>
          <a:cs typeface="ＭＳ Ｐゴシック" charset="0"/>
        </a:defRPr>
      </a:lvl8pPr>
      <a:lvl9pPr marL="1828800" algn="ctr" defTabSz="522288" rtl="0" fontAlgn="base">
        <a:spcBef>
          <a:spcPct val="0"/>
        </a:spcBef>
        <a:spcAft>
          <a:spcPct val="0"/>
        </a:spcAft>
        <a:defRPr sz="5000">
          <a:solidFill>
            <a:schemeClr val="tx1"/>
          </a:solidFill>
          <a:latin typeface="Calibri" charset="0"/>
          <a:ea typeface="ＭＳ Ｐゴシック" charset="0"/>
          <a:cs typeface="ＭＳ Ｐゴシック" charset="0"/>
        </a:defRPr>
      </a:lvl9pPr>
    </p:titleStyle>
    <p:bodyStyle>
      <a:lvl1pPr marL="390525" indent="-390525" algn="l" defTabSz="522288" rtl="0" eaLnBrk="0" fontAlgn="base" hangingPunct="0">
        <a:spcBef>
          <a:spcPct val="20000"/>
        </a:spcBef>
        <a:spcAft>
          <a:spcPct val="0"/>
        </a:spcAft>
        <a:buFont typeface="Arial" charset="0"/>
        <a:buChar char="•"/>
        <a:defRPr sz="3600" kern="1200">
          <a:solidFill>
            <a:schemeClr val="tx1"/>
          </a:solidFill>
          <a:latin typeface="+mn-lt"/>
          <a:ea typeface="ＭＳ Ｐゴシック" charset="0"/>
          <a:cs typeface="ＭＳ Ｐゴシック" charset="0"/>
        </a:defRPr>
      </a:lvl1pPr>
      <a:lvl2pPr marL="847725" indent="-325438" algn="l" defTabSz="522288"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2pPr>
      <a:lvl3pPr marL="1304925" indent="-260350" algn="l" defTabSz="522288" rtl="0" eaLnBrk="0" fontAlgn="base" hangingPunct="0">
        <a:spcBef>
          <a:spcPct val="20000"/>
        </a:spcBef>
        <a:spcAft>
          <a:spcPct val="0"/>
        </a:spcAft>
        <a:buFont typeface="Arial" charset="0"/>
        <a:buChar char="•"/>
        <a:defRPr sz="2700" kern="1200">
          <a:solidFill>
            <a:schemeClr val="tx1"/>
          </a:solidFill>
          <a:latin typeface="+mn-lt"/>
          <a:ea typeface="ＭＳ Ｐゴシック" charset="0"/>
          <a:cs typeface="+mn-cs"/>
        </a:defRPr>
      </a:lvl3pPr>
      <a:lvl4pPr marL="1827213" indent="-260350" algn="l" defTabSz="522288" rtl="0" eaLnBrk="0" fontAlgn="base" hangingPunct="0">
        <a:spcBef>
          <a:spcPct val="20000"/>
        </a:spcBef>
        <a:spcAft>
          <a:spcPct val="0"/>
        </a:spcAft>
        <a:buFont typeface="Arial" charset="0"/>
        <a:buChar char="–"/>
        <a:defRPr sz="2300" kern="1200">
          <a:solidFill>
            <a:schemeClr val="tx1"/>
          </a:solidFill>
          <a:latin typeface="+mn-lt"/>
          <a:ea typeface="ＭＳ Ｐゴシック" charset="0"/>
          <a:cs typeface="+mn-cs"/>
        </a:defRPr>
      </a:lvl4pPr>
      <a:lvl5pPr marL="2351088" indent="-260350" algn="l" defTabSz="522288" rtl="0" eaLnBrk="0" fontAlgn="base" hangingPunct="0">
        <a:spcBef>
          <a:spcPct val="20000"/>
        </a:spcBef>
        <a:spcAft>
          <a:spcPct val="0"/>
        </a:spcAft>
        <a:buFont typeface="Arial" charset="0"/>
        <a:buChar char="»"/>
        <a:defRPr sz="2300" kern="1200">
          <a:solidFill>
            <a:schemeClr val="tx1"/>
          </a:solidFill>
          <a:latin typeface="+mn-lt"/>
          <a:ea typeface="ＭＳ Ｐゴシック" charset="0"/>
          <a:cs typeface="+mn-cs"/>
        </a:defRPr>
      </a:lvl5pPr>
      <a:lvl6pPr marL="2873750" indent="-261250" algn="l" defTabSz="522501" rtl="0" eaLnBrk="1" latinLnBrk="0" hangingPunct="1">
        <a:spcBef>
          <a:spcPct val="20000"/>
        </a:spcBef>
        <a:buFont typeface="Arial"/>
        <a:buChar char="•"/>
        <a:defRPr sz="2300" kern="1200">
          <a:solidFill>
            <a:schemeClr val="tx1"/>
          </a:solidFill>
          <a:latin typeface="+mn-lt"/>
          <a:ea typeface="+mn-ea"/>
          <a:cs typeface="+mn-cs"/>
        </a:defRPr>
      </a:lvl6pPr>
      <a:lvl7pPr marL="3396251" indent="-261250" algn="l" defTabSz="522501" rtl="0" eaLnBrk="1" latinLnBrk="0" hangingPunct="1">
        <a:spcBef>
          <a:spcPct val="20000"/>
        </a:spcBef>
        <a:buFont typeface="Arial"/>
        <a:buChar char="•"/>
        <a:defRPr sz="2300" kern="1200">
          <a:solidFill>
            <a:schemeClr val="tx1"/>
          </a:solidFill>
          <a:latin typeface="+mn-lt"/>
          <a:ea typeface="+mn-ea"/>
          <a:cs typeface="+mn-cs"/>
        </a:defRPr>
      </a:lvl7pPr>
      <a:lvl8pPr marL="3918751" indent="-261250" algn="l" defTabSz="522501" rtl="0" eaLnBrk="1" latinLnBrk="0" hangingPunct="1">
        <a:spcBef>
          <a:spcPct val="20000"/>
        </a:spcBef>
        <a:buFont typeface="Arial"/>
        <a:buChar char="•"/>
        <a:defRPr sz="2300" kern="1200">
          <a:solidFill>
            <a:schemeClr val="tx1"/>
          </a:solidFill>
          <a:latin typeface="+mn-lt"/>
          <a:ea typeface="+mn-ea"/>
          <a:cs typeface="+mn-cs"/>
        </a:defRPr>
      </a:lvl8pPr>
      <a:lvl9pPr marL="4441250" indent="-261250" algn="l" defTabSz="522501" rtl="0" eaLnBrk="1" latinLnBrk="0" hangingPunct="1">
        <a:spcBef>
          <a:spcPct val="20000"/>
        </a:spcBef>
        <a:buFont typeface="Arial"/>
        <a:buChar char="•"/>
        <a:defRPr sz="2300" kern="1200">
          <a:solidFill>
            <a:schemeClr val="tx1"/>
          </a:solidFill>
          <a:latin typeface="+mn-lt"/>
          <a:ea typeface="+mn-ea"/>
          <a:cs typeface="+mn-cs"/>
        </a:defRPr>
      </a:lvl9pPr>
    </p:bodyStyle>
    <p:otherStyle>
      <a:defPPr>
        <a:defRPr lang="es-ES"/>
      </a:defPPr>
      <a:lvl1pPr marL="0" algn="l" defTabSz="522501" rtl="0" eaLnBrk="1" latinLnBrk="0" hangingPunct="1">
        <a:defRPr sz="2100" kern="1200">
          <a:solidFill>
            <a:schemeClr val="tx1"/>
          </a:solidFill>
          <a:latin typeface="+mn-lt"/>
          <a:ea typeface="+mn-ea"/>
          <a:cs typeface="+mn-cs"/>
        </a:defRPr>
      </a:lvl1pPr>
      <a:lvl2pPr marL="522501" algn="l" defTabSz="522501" rtl="0" eaLnBrk="1" latinLnBrk="0" hangingPunct="1">
        <a:defRPr sz="2100" kern="1200">
          <a:solidFill>
            <a:schemeClr val="tx1"/>
          </a:solidFill>
          <a:latin typeface="+mn-lt"/>
          <a:ea typeface="+mn-ea"/>
          <a:cs typeface="+mn-cs"/>
        </a:defRPr>
      </a:lvl2pPr>
      <a:lvl3pPr marL="1045000" algn="l" defTabSz="522501" rtl="0" eaLnBrk="1" latinLnBrk="0" hangingPunct="1">
        <a:defRPr sz="2100" kern="1200">
          <a:solidFill>
            <a:schemeClr val="tx1"/>
          </a:solidFill>
          <a:latin typeface="+mn-lt"/>
          <a:ea typeface="+mn-ea"/>
          <a:cs typeface="+mn-cs"/>
        </a:defRPr>
      </a:lvl3pPr>
      <a:lvl4pPr marL="1567500" algn="l" defTabSz="522501" rtl="0" eaLnBrk="1" latinLnBrk="0" hangingPunct="1">
        <a:defRPr sz="2100" kern="1200">
          <a:solidFill>
            <a:schemeClr val="tx1"/>
          </a:solidFill>
          <a:latin typeface="+mn-lt"/>
          <a:ea typeface="+mn-ea"/>
          <a:cs typeface="+mn-cs"/>
        </a:defRPr>
      </a:lvl4pPr>
      <a:lvl5pPr marL="2090000" algn="l" defTabSz="522501" rtl="0" eaLnBrk="1" latinLnBrk="0" hangingPunct="1">
        <a:defRPr sz="2100" kern="1200">
          <a:solidFill>
            <a:schemeClr val="tx1"/>
          </a:solidFill>
          <a:latin typeface="+mn-lt"/>
          <a:ea typeface="+mn-ea"/>
          <a:cs typeface="+mn-cs"/>
        </a:defRPr>
      </a:lvl5pPr>
      <a:lvl6pPr marL="2612500" algn="l" defTabSz="522501" rtl="0" eaLnBrk="1" latinLnBrk="0" hangingPunct="1">
        <a:defRPr sz="2100" kern="1200">
          <a:solidFill>
            <a:schemeClr val="tx1"/>
          </a:solidFill>
          <a:latin typeface="+mn-lt"/>
          <a:ea typeface="+mn-ea"/>
          <a:cs typeface="+mn-cs"/>
        </a:defRPr>
      </a:lvl6pPr>
      <a:lvl7pPr marL="3135001" algn="l" defTabSz="522501" rtl="0" eaLnBrk="1" latinLnBrk="0" hangingPunct="1">
        <a:defRPr sz="2100" kern="1200">
          <a:solidFill>
            <a:schemeClr val="tx1"/>
          </a:solidFill>
          <a:latin typeface="+mn-lt"/>
          <a:ea typeface="+mn-ea"/>
          <a:cs typeface="+mn-cs"/>
        </a:defRPr>
      </a:lvl7pPr>
      <a:lvl8pPr marL="3657501" algn="l" defTabSz="522501" rtl="0" eaLnBrk="1" latinLnBrk="0" hangingPunct="1">
        <a:defRPr sz="2100" kern="1200">
          <a:solidFill>
            <a:schemeClr val="tx1"/>
          </a:solidFill>
          <a:latin typeface="+mn-lt"/>
          <a:ea typeface="+mn-ea"/>
          <a:cs typeface="+mn-cs"/>
        </a:defRPr>
      </a:lvl8pPr>
      <a:lvl9pPr marL="4180001" algn="l" defTabSz="522501"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participa@Telemadrid.es"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chart" Target="../charts/chart1.xml"/><Relationship Id="rId4" Type="http://schemas.openxmlformats.org/officeDocument/2006/relationships/hyperlink" Target="http://contacto.telemadrid.es/formulario/" TargetMode="Externa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mailto:participa@telemadrid.es" TargetMode="External"/><Relationship Id="rId2" Type="http://schemas.openxmlformats.org/officeDocument/2006/relationships/slideLayout" Target="../slideLayouts/slideLayout3.xml"/><Relationship Id="rId1" Type="http://schemas.openxmlformats.org/officeDocument/2006/relationships/themeOverride" Target="../theme/themeOverride1.xml"/><Relationship Id="rId5" Type="http://schemas.openxmlformats.org/officeDocument/2006/relationships/image" Target="../media/image5.emf"/><Relationship Id="rId4" Type="http://schemas.openxmlformats.org/officeDocument/2006/relationships/hyperlink" Target="http://contacto.telemadrid.es/formulario/"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hemeOverride" Target="../theme/themeOverride2.xml"/><Relationship Id="rId4" Type="http://schemas.openxmlformats.org/officeDocument/2006/relationships/chart" Target="../charts/chart10.xml"/></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slideLayout" Target="../slideLayouts/slideLayout3.xml"/><Relationship Id="rId1" Type="http://schemas.openxmlformats.org/officeDocument/2006/relationships/themeOverride" Target="../theme/themeOverrid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telemadrid.es/oficina-de-participacion/" TargetMode="External"/><Relationship Id="rId2" Type="http://schemas.openxmlformats.org/officeDocument/2006/relationships/slideLayout" Target="../slideLayouts/slideLayout3.xml"/><Relationship Id="rId1" Type="http://schemas.openxmlformats.org/officeDocument/2006/relationships/themeOverride" Target="../theme/themeOverrid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CuadroTexto 1"/>
          <p:cNvSpPr txBox="1">
            <a:spLocks noChangeArrowheads="1"/>
          </p:cNvSpPr>
          <p:nvPr/>
        </p:nvSpPr>
        <p:spPr bwMode="auto">
          <a:xfrm>
            <a:off x="749300" y="423863"/>
            <a:ext cx="3421063" cy="4143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100">
                <a:solidFill>
                  <a:schemeClr val="tx1"/>
                </a:solidFill>
                <a:latin typeface="Calibri" charset="0"/>
                <a:ea typeface="ＭＳ Ｐゴシック" charset="0"/>
                <a:cs typeface="ＭＳ Ｐゴシック" charset="0"/>
              </a:defRPr>
            </a:lvl1pPr>
            <a:lvl2pPr marL="742950" indent="-285750" eaLnBrk="0" hangingPunct="0">
              <a:defRPr sz="2100">
                <a:solidFill>
                  <a:schemeClr val="tx1"/>
                </a:solidFill>
                <a:latin typeface="Calibri" charset="0"/>
                <a:ea typeface="ＭＳ Ｐゴシック" charset="0"/>
              </a:defRPr>
            </a:lvl2pPr>
            <a:lvl3pPr marL="1143000" indent="-228600" eaLnBrk="0" hangingPunct="0">
              <a:defRPr sz="2100">
                <a:solidFill>
                  <a:schemeClr val="tx1"/>
                </a:solidFill>
                <a:latin typeface="Calibri" charset="0"/>
                <a:ea typeface="ＭＳ Ｐゴシック" charset="0"/>
              </a:defRPr>
            </a:lvl3pPr>
            <a:lvl4pPr marL="1600200" indent="-228600" eaLnBrk="0" hangingPunct="0">
              <a:defRPr sz="2100">
                <a:solidFill>
                  <a:schemeClr val="tx1"/>
                </a:solidFill>
                <a:latin typeface="Calibri" charset="0"/>
                <a:ea typeface="ＭＳ Ｐゴシック" charset="0"/>
              </a:defRPr>
            </a:lvl4pPr>
            <a:lvl5pPr marL="2057400" indent="-228600" eaLnBrk="0" hangingPunct="0">
              <a:defRPr sz="2100">
                <a:solidFill>
                  <a:schemeClr val="tx1"/>
                </a:solidFill>
                <a:latin typeface="Calibri" charset="0"/>
                <a:ea typeface="ＭＳ Ｐゴシック" charset="0"/>
              </a:defRPr>
            </a:lvl5pPr>
            <a:lvl6pPr marL="2514600" indent="-228600" defTabSz="522288" eaLnBrk="0" fontAlgn="base" hangingPunct="0">
              <a:spcBef>
                <a:spcPct val="0"/>
              </a:spcBef>
              <a:spcAft>
                <a:spcPct val="0"/>
              </a:spcAft>
              <a:defRPr sz="2100">
                <a:solidFill>
                  <a:schemeClr val="tx1"/>
                </a:solidFill>
                <a:latin typeface="Calibri" charset="0"/>
                <a:ea typeface="ＭＳ Ｐゴシック" charset="0"/>
              </a:defRPr>
            </a:lvl6pPr>
            <a:lvl7pPr marL="2971800" indent="-228600" defTabSz="522288" eaLnBrk="0" fontAlgn="base" hangingPunct="0">
              <a:spcBef>
                <a:spcPct val="0"/>
              </a:spcBef>
              <a:spcAft>
                <a:spcPct val="0"/>
              </a:spcAft>
              <a:defRPr sz="2100">
                <a:solidFill>
                  <a:schemeClr val="tx1"/>
                </a:solidFill>
                <a:latin typeface="Calibri" charset="0"/>
                <a:ea typeface="ＭＳ Ｐゴシック" charset="0"/>
              </a:defRPr>
            </a:lvl7pPr>
            <a:lvl8pPr marL="3429000" indent="-228600" defTabSz="522288" eaLnBrk="0" fontAlgn="base" hangingPunct="0">
              <a:spcBef>
                <a:spcPct val="0"/>
              </a:spcBef>
              <a:spcAft>
                <a:spcPct val="0"/>
              </a:spcAft>
              <a:defRPr sz="2100">
                <a:solidFill>
                  <a:schemeClr val="tx1"/>
                </a:solidFill>
                <a:latin typeface="Calibri" charset="0"/>
                <a:ea typeface="ＭＳ Ｐゴシック" charset="0"/>
              </a:defRPr>
            </a:lvl8pPr>
            <a:lvl9pPr marL="3886200" indent="-228600" defTabSz="522288" eaLnBrk="0" fontAlgn="base" hangingPunct="0">
              <a:spcBef>
                <a:spcPct val="0"/>
              </a:spcBef>
              <a:spcAft>
                <a:spcPct val="0"/>
              </a:spcAft>
              <a:defRPr sz="2100">
                <a:solidFill>
                  <a:schemeClr val="tx1"/>
                </a:solidFill>
                <a:latin typeface="Calibri" charset="0"/>
                <a:ea typeface="ＭＳ Ｐゴシック" charset="0"/>
              </a:defRPr>
            </a:lvl9pPr>
          </a:lstStyle>
          <a:p>
            <a:pPr eaLnBrk="1" hangingPunct="1"/>
            <a:endParaRPr lang="es-ES" dirty="0"/>
          </a:p>
        </p:txBody>
      </p:sp>
      <p:sp>
        <p:nvSpPr>
          <p:cNvPr id="16386" name="CuadroTexto 7"/>
          <p:cNvSpPr txBox="1">
            <a:spLocks noChangeArrowheads="1"/>
          </p:cNvSpPr>
          <p:nvPr/>
        </p:nvSpPr>
        <p:spPr bwMode="auto">
          <a:xfrm>
            <a:off x="1512888" y="3748088"/>
            <a:ext cx="5559425" cy="969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100">
                <a:solidFill>
                  <a:schemeClr val="tx1"/>
                </a:solidFill>
                <a:latin typeface="Calibri" charset="0"/>
                <a:ea typeface="ＭＳ Ｐゴシック" charset="0"/>
                <a:cs typeface="ＭＳ Ｐゴシック" charset="0"/>
              </a:defRPr>
            </a:lvl1pPr>
            <a:lvl2pPr marL="742950" indent="-285750" eaLnBrk="0" hangingPunct="0">
              <a:defRPr sz="2100">
                <a:solidFill>
                  <a:schemeClr val="tx1"/>
                </a:solidFill>
                <a:latin typeface="Calibri" charset="0"/>
                <a:ea typeface="ＭＳ Ｐゴシック" charset="0"/>
              </a:defRPr>
            </a:lvl2pPr>
            <a:lvl3pPr marL="1143000" indent="-228600" eaLnBrk="0" hangingPunct="0">
              <a:defRPr sz="2100">
                <a:solidFill>
                  <a:schemeClr val="tx1"/>
                </a:solidFill>
                <a:latin typeface="Calibri" charset="0"/>
                <a:ea typeface="ＭＳ Ｐゴシック" charset="0"/>
              </a:defRPr>
            </a:lvl3pPr>
            <a:lvl4pPr marL="1600200" indent="-228600" eaLnBrk="0" hangingPunct="0">
              <a:defRPr sz="2100">
                <a:solidFill>
                  <a:schemeClr val="tx1"/>
                </a:solidFill>
                <a:latin typeface="Calibri" charset="0"/>
                <a:ea typeface="ＭＳ Ｐゴシック" charset="0"/>
              </a:defRPr>
            </a:lvl4pPr>
            <a:lvl5pPr marL="2057400" indent="-228600" eaLnBrk="0" hangingPunct="0">
              <a:defRPr sz="2100">
                <a:solidFill>
                  <a:schemeClr val="tx1"/>
                </a:solidFill>
                <a:latin typeface="Calibri" charset="0"/>
                <a:ea typeface="ＭＳ Ｐゴシック" charset="0"/>
              </a:defRPr>
            </a:lvl5pPr>
            <a:lvl6pPr marL="2514600" indent="-228600" defTabSz="522288" eaLnBrk="0" fontAlgn="base" hangingPunct="0">
              <a:spcBef>
                <a:spcPct val="0"/>
              </a:spcBef>
              <a:spcAft>
                <a:spcPct val="0"/>
              </a:spcAft>
              <a:defRPr sz="2100">
                <a:solidFill>
                  <a:schemeClr val="tx1"/>
                </a:solidFill>
                <a:latin typeface="Calibri" charset="0"/>
                <a:ea typeface="ＭＳ Ｐゴシック" charset="0"/>
              </a:defRPr>
            </a:lvl6pPr>
            <a:lvl7pPr marL="2971800" indent="-228600" defTabSz="522288" eaLnBrk="0" fontAlgn="base" hangingPunct="0">
              <a:spcBef>
                <a:spcPct val="0"/>
              </a:spcBef>
              <a:spcAft>
                <a:spcPct val="0"/>
              </a:spcAft>
              <a:defRPr sz="2100">
                <a:solidFill>
                  <a:schemeClr val="tx1"/>
                </a:solidFill>
                <a:latin typeface="Calibri" charset="0"/>
                <a:ea typeface="ＭＳ Ｐゴシック" charset="0"/>
              </a:defRPr>
            </a:lvl7pPr>
            <a:lvl8pPr marL="3429000" indent="-228600" defTabSz="522288" eaLnBrk="0" fontAlgn="base" hangingPunct="0">
              <a:spcBef>
                <a:spcPct val="0"/>
              </a:spcBef>
              <a:spcAft>
                <a:spcPct val="0"/>
              </a:spcAft>
              <a:defRPr sz="2100">
                <a:solidFill>
                  <a:schemeClr val="tx1"/>
                </a:solidFill>
                <a:latin typeface="Calibri" charset="0"/>
                <a:ea typeface="ＭＳ Ｐゴシック" charset="0"/>
              </a:defRPr>
            </a:lvl8pPr>
            <a:lvl9pPr marL="3886200" indent="-228600" defTabSz="522288" eaLnBrk="0" fontAlgn="base" hangingPunct="0">
              <a:spcBef>
                <a:spcPct val="0"/>
              </a:spcBef>
              <a:spcAft>
                <a:spcPct val="0"/>
              </a:spcAft>
              <a:defRPr sz="2100">
                <a:solidFill>
                  <a:schemeClr val="tx1"/>
                </a:solidFill>
                <a:latin typeface="Calibri" charset="0"/>
                <a:ea typeface="ＭＳ Ｐゴシック" charset="0"/>
              </a:defRPr>
            </a:lvl9pPr>
          </a:lstStyle>
          <a:p>
            <a:pPr eaLnBrk="1" hangingPunct="1">
              <a:lnSpc>
                <a:spcPct val="95000"/>
              </a:lnSpc>
            </a:pPr>
            <a:r>
              <a:rPr lang="es-ES" sz="3000" b="1" dirty="0" smtClean="0">
                <a:solidFill>
                  <a:srgbClr val="92D050"/>
                </a:solidFill>
                <a:latin typeface="Times" charset="0"/>
                <a:cs typeface="Times" charset="0"/>
              </a:rPr>
              <a:t>Oficina de participación de la Audiencia</a:t>
            </a:r>
            <a:endParaRPr lang="es-ES" sz="3000" b="1" dirty="0">
              <a:solidFill>
                <a:srgbClr val="92D050"/>
              </a:solidFill>
              <a:latin typeface="Times" charset="0"/>
              <a:cs typeface="Times" charset="0"/>
            </a:endParaRPr>
          </a:p>
        </p:txBody>
      </p:sp>
      <p:sp>
        <p:nvSpPr>
          <p:cNvPr id="16387" name="CuadroTexto 8"/>
          <p:cNvSpPr txBox="1">
            <a:spLocks noChangeArrowheads="1"/>
          </p:cNvSpPr>
          <p:nvPr/>
        </p:nvSpPr>
        <p:spPr bwMode="auto">
          <a:xfrm>
            <a:off x="1671912" y="5926138"/>
            <a:ext cx="5184576" cy="3231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100">
                <a:solidFill>
                  <a:schemeClr val="tx1"/>
                </a:solidFill>
                <a:latin typeface="Calibri" charset="0"/>
                <a:ea typeface="ＭＳ Ｐゴシック" charset="0"/>
                <a:cs typeface="ＭＳ Ｐゴシック" charset="0"/>
              </a:defRPr>
            </a:lvl1pPr>
            <a:lvl2pPr marL="742950" indent="-285750" eaLnBrk="0" hangingPunct="0">
              <a:defRPr sz="2100">
                <a:solidFill>
                  <a:schemeClr val="tx1"/>
                </a:solidFill>
                <a:latin typeface="Calibri" charset="0"/>
                <a:ea typeface="ＭＳ Ｐゴシック" charset="0"/>
              </a:defRPr>
            </a:lvl2pPr>
            <a:lvl3pPr marL="1143000" indent="-228600" eaLnBrk="0" hangingPunct="0">
              <a:defRPr sz="2100">
                <a:solidFill>
                  <a:schemeClr val="tx1"/>
                </a:solidFill>
                <a:latin typeface="Calibri" charset="0"/>
                <a:ea typeface="ＭＳ Ｐゴシック" charset="0"/>
              </a:defRPr>
            </a:lvl3pPr>
            <a:lvl4pPr marL="1600200" indent="-228600" eaLnBrk="0" hangingPunct="0">
              <a:defRPr sz="2100">
                <a:solidFill>
                  <a:schemeClr val="tx1"/>
                </a:solidFill>
                <a:latin typeface="Calibri" charset="0"/>
                <a:ea typeface="ＭＳ Ｐゴシック" charset="0"/>
              </a:defRPr>
            </a:lvl4pPr>
            <a:lvl5pPr marL="2057400" indent="-228600" eaLnBrk="0" hangingPunct="0">
              <a:defRPr sz="2100">
                <a:solidFill>
                  <a:schemeClr val="tx1"/>
                </a:solidFill>
                <a:latin typeface="Calibri" charset="0"/>
                <a:ea typeface="ＭＳ Ｐゴシック" charset="0"/>
              </a:defRPr>
            </a:lvl5pPr>
            <a:lvl6pPr marL="2514600" indent="-228600" defTabSz="522288" eaLnBrk="0" fontAlgn="base" hangingPunct="0">
              <a:spcBef>
                <a:spcPct val="0"/>
              </a:spcBef>
              <a:spcAft>
                <a:spcPct val="0"/>
              </a:spcAft>
              <a:defRPr sz="2100">
                <a:solidFill>
                  <a:schemeClr val="tx1"/>
                </a:solidFill>
                <a:latin typeface="Calibri" charset="0"/>
                <a:ea typeface="ＭＳ Ｐゴシック" charset="0"/>
              </a:defRPr>
            </a:lvl6pPr>
            <a:lvl7pPr marL="2971800" indent="-228600" defTabSz="522288" eaLnBrk="0" fontAlgn="base" hangingPunct="0">
              <a:spcBef>
                <a:spcPct val="0"/>
              </a:spcBef>
              <a:spcAft>
                <a:spcPct val="0"/>
              </a:spcAft>
              <a:defRPr sz="2100">
                <a:solidFill>
                  <a:schemeClr val="tx1"/>
                </a:solidFill>
                <a:latin typeface="Calibri" charset="0"/>
                <a:ea typeface="ＭＳ Ｐゴシック" charset="0"/>
              </a:defRPr>
            </a:lvl7pPr>
            <a:lvl8pPr marL="3429000" indent="-228600" defTabSz="522288" eaLnBrk="0" fontAlgn="base" hangingPunct="0">
              <a:spcBef>
                <a:spcPct val="0"/>
              </a:spcBef>
              <a:spcAft>
                <a:spcPct val="0"/>
              </a:spcAft>
              <a:defRPr sz="2100">
                <a:solidFill>
                  <a:schemeClr val="tx1"/>
                </a:solidFill>
                <a:latin typeface="Calibri" charset="0"/>
                <a:ea typeface="ＭＳ Ｐゴシック" charset="0"/>
              </a:defRPr>
            </a:lvl8pPr>
            <a:lvl9pPr marL="3886200" indent="-228600" defTabSz="522288" eaLnBrk="0" fontAlgn="base" hangingPunct="0">
              <a:spcBef>
                <a:spcPct val="0"/>
              </a:spcBef>
              <a:spcAft>
                <a:spcPct val="0"/>
              </a:spcAft>
              <a:defRPr sz="2100">
                <a:solidFill>
                  <a:schemeClr val="tx1"/>
                </a:solidFill>
                <a:latin typeface="Calibri" charset="0"/>
                <a:ea typeface="ＭＳ Ｐゴシック" charset="0"/>
              </a:defRPr>
            </a:lvl9pPr>
          </a:lstStyle>
          <a:p>
            <a:pPr eaLnBrk="1" hangingPunct="1"/>
            <a:r>
              <a:rPr lang="es-ES" sz="1500" dirty="0" smtClean="0">
                <a:solidFill>
                  <a:srgbClr val="2E2E2D"/>
                </a:solidFill>
                <a:latin typeface="Times" charset="0"/>
                <a:cs typeface="Times" charset="0"/>
              </a:rPr>
              <a:t>Tercer trimestre 2023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ángulo 2"/>
          <p:cNvSpPr>
            <a:spLocks noChangeArrowheads="1"/>
          </p:cNvSpPr>
          <p:nvPr/>
        </p:nvSpPr>
        <p:spPr bwMode="auto">
          <a:xfrm>
            <a:off x="1095847" y="829097"/>
            <a:ext cx="8681566" cy="477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s-ES" sz="2500" b="1" dirty="0">
                <a:solidFill>
                  <a:srgbClr val="92D050"/>
                </a:solidFill>
                <a:latin typeface="Times" charset="0"/>
                <a:cs typeface="Times" charset="0"/>
              </a:rPr>
              <a:t>Índice</a:t>
            </a:r>
          </a:p>
        </p:txBody>
      </p:sp>
      <p:sp>
        <p:nvSpPr>
          <p:cNvPr id="22530" name="Rectángulo 3"/>
          <p:cNvSpPr>
            <a:spLocks noChangeArrowheads="1"/>
          </p:cNvSpPr>
          <p:nvPr/>
        </p:nvSpPr>
        <p:spPr bwMode="auto">
          <a:xfrm>
            <a:off x="895350" y="1649413"/>
            <a:ext cx="8882063" cy="35548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s-ES" sz="2500" dirty="0">
                <a:latin typeface="Times" charset="0"/>
                <a:cs typeface="Times" charset="0"/>
              </a:rPr>
              <a:t>1. </a:t>
            </a:r>
            <a:r>
              <a:rPr lang="es-ES" sz="2500" dirty="0" smtClean="0">
                <a:latin typeface="Times" charset="0"/>
                <a:cs typeface="Times" charset="0"/>
              </a:rPr>
              <a:t> </a:t>
            </a:r>
            <a:r>
              <a:rPr lang="es-ES" sz="2000" dirty="0" smtClean="0">
                <a:latin typeface="Times" charset="0"/>
                <a:cs typeface="Times" charset="0"/>
              </a:rPr>
              <a:t>Introducción…………………………………………………..3</a:t>
            </a:r>
          </a:p>
          <a:p>
            <a:r>
              <a:rPr lang="es-ES" sz="2000" dirty="0">
                <a:latin typeface="Times" charset="0"/>
                <a:cs typeface="Times" charset="0"/>
              </a:rPr>
              <a:t>	</a:t>
            </a:r>
          </a:p>
          <a:p>
            <a:pPr marL="342900" indent="-342900">
              <a:buAutoNum type="arabicPeriod" startAt="2"/>
            </a:pPr>
            <a:r>
              <a:rPr lang="es-ES" sz="2000" dirty="0" smtClean="0">
                <a:latin typeface="Times" charset="0"/>
                <a:cs typeface="Times" charset="0"/>
              </a:rPr>
              <a:t>Desglose de datos ……………………………………………..6</a:t>
            </a:r>
          </a:p>
          <a:p>
            <a:r>
              <a:rPr lang="es-ES" sz="2000" dirty="0" smtClean="0">
                <a:latin typeface="Times" charset="0"/>
                <a:cs typeface="Times" charset="0"/>
              </a:rPr>
              <a:t>	2.1. Número y tipo de notificaciones</a:t>
            </a:r>
          </a:p>
          <a:p>
            <a:r>
              <a:rPr lang="es-ES" sz="2000" dirty="0" smtClean="0">
                <a:latin typeface="Times" charset="0"/>
                <a:cs typeface="Times" charset="0"/>
              </a:rPr>
              <a:t>	2.2. Notificaciones por canal</a:t>
            </a:r>
          </a:p>
          <a:p>
            <a:r>
              <a:rPr lang="es-ES" sz="2000" dirty="0" smtClean="0">
                <a:latin typeface="Times" charset="0"/>
                <a:cs typeface="Times" charset="0"/>
              </a:rPr>
              <a:t>	2.3. Telemadrid. Notificaciones atendiendo a su naturaleza</a:t>
            </a:r>
          </a:p>
          <a:p>
            <a:r>
              <a:rPr lang="es-ES" sz="2000" dirty="0" smtClean="0">
                <a:latin typeface="Times" charset="0"/>
                <a:cs typeface="Times" charset="0"/>
              </a:rPr>
              <a:t>        2.4   La Otra. Notificaciones atendiendo a su naturaleza</a:t>
            </a:r>
          </a:p>
          <a:p>
            <a:r>
              <a:rPr lang="es-ES" sz="2000" dirty="0" smtClean="0">
                <a:latin typeface="Times" charset="0"/>
                <a:cs typeface="Times" charset="0"/>
              </a:rPr>
              <a:t>        2.5   Onda Madrid. Notificaciones atendiendo a su naturaleza</a:t>
            </a:r>
          </a:p>
          <a:p>
            <a:r>
              <a:rPr lang="es-ES" sz="2000" dirty="0" smtClean="0">
                <a:latin typeface="Times" charset="0"/>
                <a:cs typeface="Times" charset="0"/>
              </a:rPr>
              <a:t>        2.6   Telemadrid.es Notificaciones atendiendo a su naturaleza</a:t>
            </a:r>
          </a:p>
          <a:p>
            <a:r>
              <a:rPr lang="es-ES" sz="2000" dirty="0" smtClean="0">
                <a:latin typeface="Times" charset="0"/>
                <a:cs typeface="Times" charset="0"/>
              </a:rPr>
              <a:t>        2.7   Distribución por género y edad.</a:t>
            </a:r>
          </a:p>
          <a:p>
            <a:r>
              <a:rPr lang="es-ES" sz="2000" dirty="0" smtClean="0">
                <a:latin typeface="Times" charset="0"/>
                <a:cs typeface="Times" charset="0"/>
              </a:rPr>
              <a:t>         </a:t>
            </a:r>
            <a:endParaRPr lang="es-ES" sz="2000" dirty="0">
              <a:latin typeface="Times" charset="0"/>
              <a:cs typeface="Times"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CuadroTexto 1"/>
          <p:cNvSpPr txBox="1">
            <a:spLocks noChangeArrowheads="1"/>
          </p:cNvSpPr>
          <p:nvPr/>
        </p:nvSpPr>
        <p:spPr bwMode="auto">
          <a:xfrm>
            <a:off x="3112071" y="2723879"/>
            <a:ext cx="4983361" cy="5309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100">
                <a:solidFill>
                  <a:schemeClr val="tx1"/>
                </a:solidFill>
                <a:latin typeface="Calibri" charset="0"/>
                <a:ea typeface="ＭＳ Ｐゴシック" charset="0"/>
                <a:cs typeface="ＭＳ Ｐゴシック" charset="0"/>
              </a:defRPr>
            </a:lvl1pPr>
            <a:lvl2pPr marL="742950" indent="-285750" eaLnBrk="0" hangingPunct="0">
              <a:defRPr sz="2100">
                <a:solidFill>
                  <a:schemeClr val="tx1"/>
                </a:solidFill>
                <a:latin typeface="Calibri" charset="0"/>
                <a:ea typeface="ＭＳ Ｐゴシック" charset="0"/>
              </a:defRPr>
            </a:lvl2pPr>
            <a:lvl3pPr marL="1143000" indent="-228600" eaLnBrk="0" hangingPunct="0">
              <a:defRPr sz="2100">
                <a:solidFill>
                  <a:schemeClr val="tx1"/>
                </a:solidFill>
                <a:latin typeface="Calibri" charset="0"/>
                <a:ea typeface="ＭＳ Ｐゴシック" charset="0"/>
              </a:defRPr>
            </a:lvl3pPr>
            <a:lvl4pPr marL="1600200" indent="-228600" eaLnBrk="0" hangingPunct="0">
              <a:defRPr sz="2100">
                <a:solidFill>
                  <a:schemeClr val="tx1"/>
                </a:solidFill>
                <a:latin typeface="Calibri" charset="0"/>
                <a:ea typeface="ＭＳ Ｐゴシック" charset="0"/>
              </a:defRPr>
            </a:lvl4pPr>
            <a:lvl5pPr marL="2057400" indent="-228600" eaLnBrk="0" hangingPunct="0">
              <a:defRPr sz="2100">
                <a:solidFill>
                  <a:schemeClr val="tx1"/>
                </a:solidFill>
                <a:latin typeface="Calibri" charset="0"/>
                <a:ea typeface="ＭＳ Ｐゴシック" charset="0"/>
              </a:defRPr>
            </a:lvl5pPr>
            <a:lvl6pPr marL="2514600" indent="-228600" defTabSz="522288" eaLnBrk="0" fontAlgn="base" hangingPunct="0">
              <a:spcBef>
                <a:spcPct val="0"/>
              </a:spcBef>
              <a:spcAft>
                <a:spcPct val="0"/>
              </a:spcAft>
              <a:defRPr sz="2100">
                <a:solidFill>
                  <a:schemeClr val="tx1"/>
                </a:solidFill>
                <a:latin typeface="Calibri" charset="0"/>
                <a:ea typeface="ＭＳ Ｐゴシック" charset="0"/>
              </a:defRPr>
            </a:lvl6pPr>
            <a:lvl7pPr marL="2971800" indent="-228600" defTabSz="522288" eaLnBrk="0" fontAlgn="base" hangingPunct="0">
              <a:spcBef>
                <a:spcPct val="0"/>
              </a:spcBef>
              <a:spcAft>
                <a:spcPct val="0"/>
              </a:spcAft>
              <a:defRPr sz="2100">
                <a:solidFill>
                  <a:schemeClr val="tx1"/>
                </a:solidFill>
                <a:latin typeface="Calibri" charset="0"/>
                <a:ea typeface="ＭＳ Ｐゴシック" charset="0"/>
              </a:defRPr>
            </a:lvl7pPr>
            <a:lvl8pPr marL="3429000" indent="-228600" defTabSz="522288" eaLnBrk="0" fontAlgn="base" hangingPunct="0">
              <a:spcBef>
                <a:spcPct val="0"/>
              </a:spcBef>
              <a:spcAft>
                <a:spcPct val="0"/>
              </a:spcAft>
              <a:defRPr sz="2100">
                <a:solidFill>
                  <a:schemeClr val="tx1"/>
                </a:solidFill>
                <a:latin typeface="Calibri" charset="0"/>
                <a:ea typeface="ＭＳ Ｐゴシック" charset="0"/>
              </a:defRPr>
            </a:lvl8pPr>
            <a:lvl9pPr marL="3886200" indent="-228600" defTabSz="522288" eaLnBrk="0" fontAlgn="base" hangingPunct="0">
              <a:spcBef>
                <a:spcPct val="0"/>
              </a:spcBef>
              <a:spcAft>
                <a:spcPct val="0"/>
              </a:spcAft>
              <a:defRPr sz="2100">
                <a:solidFill>
                  <a:schemeClr val="tx1"/>
                </a:solidFill>
                <a:latin typeface="Calibri" charset="0"/>
                <a:ea typeface="ＭＳ Ｐゴシック" charset="0"/>
              </a:defRPr>
            </a:lvl9pPr>
          </a:lstStyle>
          <a:p>
            <a:pPr eaLnBrk="1" hangingPunct="1">
              <a:lnSpc>
                <a:spcPct val="95000"/>
              </a:lnSpc>
            </a:pPr>
            <a:r>
              <a:rPr lang="es-ES" sz="3000" b="1" dirty="0" smtClean="0">
                <a:solidFill>
                  <a:srgbClr val="92D050"/>
                </a:solidFill>
                <a:latin typeface="Times" charset="0"/>
                <a:cs typeface="Times" charset="0"/>
              </a:rPr>
              <a:t>1. Introducción</a:t>
            </a:r>
            <a:endParaRPr lang="es-ES" sz="3000" b="1" dirty="0">
              <a:solidFill>
                <a:srgbClr val="92D050"/>
              </a:solidFill>
              <a:latin typeface="Times" charset="0"/>
              <a:cs typeface="Times"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uadroTexto 6"/>
          <p:cNvSpPr txBox="1">
            <a:spLocks noChangeArrowheads="1"/>
          </p:cNvSpPr>
          <p:nvPr/>
        </p:nvSpPr>
        <p:spPr bwMode="auto">
          <a:xfrm>
            <a:off x="447775" y="1538957"/>
            <a:ext cx="8856984" cy="26776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100">
                <a:solidFill>
                  <a:schemeClr val="tx1"/>
                </a:solidFill>
                <a:latin typeface="Calibri" charset="0"/>
                <a:ea typeface="ＭＳ Ｐゴシック" charset="0"/>
                <a:cs typeface="ＭＳ Ｐゴシック" charset="0"/>
              </a:defRPr>
            </a:lvl1pPr>
            <a:lvl2pPr marL="742950" indent="-285750" eaLnBrk="0" hangingPunct="0">
              <a:defRPr sz="2100">
                <a:solidFill>
                  <a:schemeClr val="tx1"/>
                </a:solidFill>
                <a:latin typeface="Calibri" charset="0"/>
                <a:ea typeface="ＭＳ Ｐゴシック" charset="0"/>
              </a:defRPr>
            </a:lvl2pPr>
            <a:lvl3pPr marL="1143000" indent="-228600" eaLnBrk="0" hangingPunct="0">
              <a:defRPr sz="2100">
                <a:solidFill>
                  <a:schemeClr val="tx1"/>
                </a:solidFill>
                <a:latin typeface="Calibri" charset="0"/>
                <a:ea typeface="ＭＳ Ｐゴシック" charset="0"/>
              </a:defRPr>
            </a:lvl3pPr>
            <a:lvl4pPr marL="1600200" indent="-228600" eaLnBrk="0" hangingPunct="0">
              <a:defRPr sz="2100">
                <a:solidFill>
                  <a:schemeClr val="tx1"/>
                </a:solidFill>
                <a:latin typeface="Calibri" charset="0"/>
                <a:ea typeface="ＭＳ Ｐゴシック" charset="0"/>
              </a:defRPr>
            </a:lvl4pPr>
            <a:lvl5pPr marL="2057400" indent="-228600" eaLnBrk="0" hangingPunct="0">
              <a:defRPr sz="2100">
                <a:solidFill>
                  <a:schemeClr val="tx1"/>
                </a:solidFill>
                <a:latin typeface="Calibri" charset="0"/>
                <a:ea typeface="ＭＳ Ｐゴシック" charset="0"/>
              </a:defRPr>
            </a:lvl5pPr>
            <a:lvl6pPr marL="2514600" indent="-228600" defTabSz="522288" eaLnBrk="0" fontAlgn="base" hangingPunct="0">
              <a:spcBef>
                <a:spcPct val="0"/>
              </a:spcBef>
              <a:spcAft>
                <a:spcPct val="0"/>
              </a:spcAft>
              <a:defRPr sz="2100">
                <a:solidFill>
                  <a:schemeClr val="tx1"/>
                </a:solidFill>
                <a:latin typeface="Calibri" charset="0"/>
                <a:ea typeface="ＭＳ Ｐゴシック" charset="0"/>
              </a:defRPr>
            </a:lvl6pPr>
            <a:lvl7pPr marL="2971800" indent="-228600" defTabSz="522288" eaLnBrk="0" fontAlgn="base" hangingPunct="0">
              <a:spcBef>
                <a:spcPct val="0"/>
              </a:spcBef>
              <a:spcAft>
                <a:spcPct val="0"/>
              </a:spcAft>
              <a:defRPr sz="2100">
                <a:solidFill>
                  <a:schemeClr val="tx1"/>
                </a:solidFill>
                <a:latin typeface="Calibri" charset="0"/>
                <a:ea typeface="ＭＳ Ｐゴシック" charset="0"/>
              </a:defRPr>
            </a:lvl7pPr>
            <a:lvl8pPr marL="3429000" indent="-228600" defTabSz="522288" eaLnBrk="0" fontAlgn="base" hangingPunct="0">
              <a:spcBef>
                <a:spcPct val="0"/>
              </a:spcBef>
              <a:spcAft>
                <a:spcPct val="0"/>
              </a:spcAft>
              <a:defRPr sz="2100">
                <a:solidFill>
                  <a:schemeClr val="tx1"/>
                </a:solidFill>
                <a:latin typeface="Calibri" charset="0"/>
                <a:ea typeface="ＭＳ Ｐゴシック" charset="0"/>
              </a:defRPr>
            </a:lvl8pPr>
            <a:lvl9pPr marL="3886200" indent="-228600" defTabSz="522288" eaLnBrk="0" fontAlgn="base" hangingPunct="0">
              <a:spcBef>
                <a:spcPct val="0"/>
              </a:spcBef>
              <a:spcAft>
                <a:spcPct val="0"/>
              </a:spcAft>
              <a:defRPr sz="2100">
                <a:solidFill>
                  <a:schemeClr val="tx1"/>
                </a:solidFill>
                <a:latin typeface="Calibri" charset="0"/>
                <a:ea typeface="ＭＳ Ｐゴシック" charset="0"/>
              </a:defRPr>
            </a:lvl9pPr>
          </a:lstStyle>
          <a:p>
            <a:pPr eaLnBrk="1" hangingPunct="1"/>
            <a:r>
              <a:rPr lang="es-ES" sz="1400" dirty="0" smtClean="0">
                <a:solidFill>
                  <a:srgbClr val="2E2E2D"/>
                </a:solidFill>
                <a:latin typeface="Times" charset="0"/>
                <a:cs typeface="Times" charset="0"/>
              </a:rPr>
              <a:t>Los datos de este informe corresponden al tercer trimestre de 2023. </a:t>
            </a:r>
            <a:endParaRPr lang="es-ES" sz="1400" dirty="0">
              <a:solidFill>
                <a:srgbClr val="2E2E2D"/>
              </a:solidFill>
              <a:latin typeface="Times" charset="0"/>
              <a:cs typeface="Times" charset="0"/>
            </a:endParaRPr>
          </a:p>
          <a:p>
            <a:pPr eaLnBrk="1" hangingPunct="1"/>
            <a:endParaRPr lang="es-ES" sz="1400" dirty="0" smtClean="0">
              <a:solidFill>
                <a:srgbClr val="2E2E2D"/>
              </a:solidFill>
              <a:latin typeface="Times" charset="0"/>
              <a:cs typeface="Times" charset="0"/>
            </a:endParaRPr>
          </a:p>
          <a:p>
            <a:pPr eaLnBrk="1" hangingPunct="1"/>
            <a:r>
              <a:rPr lang="es-ES" sz="1400" dirty="0" smtClean="0">
                <a:solidFill>
                  <a:srgbClr val="2E2E2D"/>
                </a:solidFill>
                <a:latin typeface="Times" charset="0"/>
                <a:cs typeface="Times" charset="0"/>
              </a:rPr>
              <a:t>Los canales de participación al servicio a los telespectadores, radioyentes y usuarios de web son:</a:t>
            </a:r>
          </a:p>
          <a:p>
            <a:pPr eaLnBrk="1" hangingPunct="1"/>
            <a:endParaRPr lang="es-ES" sz="1400" dirty="0">
              <a:solidFill>
                <a:srgbClr val="2E2E2D"/>
              </a:solidFill>
              <a:latin typeface="Times" charset="0"/>
              <a:cs typeface="Times" charset="0"/>
            </a:endParaRPr>
          </a:p>
          <a:p>
            <a:pPr eaLnBrk="1" hangingPunct="1"/>
            <a:r>
              <a:rPr lang="es-ES" sz="1400" dirty="0" smtClean="0">
                <a:solidFill>
                  <a:srgbClr val="2E2E2D"/>
                </a:solidFill>
                <a:latin typeface="Times" charset="0"/>
                <a:cs typeface="Times" charset="0"/>
              </a:rPr>
              <a:t>Email </a:t>
            </a:r>
            <a:r>
              <a:rPr lang="es-ES" sz="1400" dirty="0" smtClean="0">
                <a:solidFill>
                  <a:srgbClr val="2E2E2D"/>
                </a:solidFill>
                <a:latin typeface="Times" charset="0"/>
                <a:cs typeface="Times" charset="0"/>
                <a:hlinkClick r:id="rId3"/>
              </a:rPr>
              <a:t>participa@Telemadrid.es</a:t>
            </a:r>
            <a:endParaRPr lang="es-ES" sz="1400" dirty="0" smtClean="0">
              <a:solidFill>
                <a:srgbClr val="2E2E2D"/>
              </a:solidFill>
              <a:latin typeface="Times" charset="0"/>
              <a:cs typeface="Times" charset="0"/>
            </a:endParaRPr>
          </a:p>
          <a:p>
            <a:pPr eaLnBrk="1" hangingPunct="1"/>
            <a:r>
              <a:rPr lang="es-ES" sz="1400" dirty="0" smtClean="0">
                <a:solidFill>
                  <a:srgbClr val="2E2E2D"/>
                </a:solidFill>
                <a:latin typeface="Times" charset="0"/>
                <a:cs typeface="Times" charset="0"/>
              </a:rPr>
              <a:t>Web   </a:t>
            </a:r>
            <a:r>
              <a:rPr lang="es-ES" sz="1400" dirty="0" smtClean="0">
                <a:solidFill>
                  <a:srgbClr val="2E2E2D"/>
                </a:solidFill>
                <a:latin typeface="Times" charset="0"/>
                <a:cs typeface="Times" charset="0"/>
                <a:hlinkClick r:id="rId4"/>
              </a:rPr>
              <a:t>http://contacto.telemadrid.es/formulario/</a:t>
            </a:r>
            <a:endParaRPr lang="es-ES" sz="1400" dirty="0" smtClean="0">
              <a:solidFill>
                <a:srgbClr val="2E2E2D"/>
              </a:solidFill>
              <a:latin typeface="Times" charset="0"/>
              <a:cs typeface="Times" charset="0"/>
            </a:endParaRPr>
          </a:p>
          <a:p>
            <a:pPr eaLnBrk="1" hangingPunct="1"/>
            <a:r>
              <a:rPr lang="es-ES" sz="1400" dirty="0" smtClean="0">
                <a:solidFill>
                  <a:srgbClr val="2E2E2D"/>
                </a:solidFill>
                <a:latin typeface="Times" charset="0"/>
                <a:cs typeface="Times" charset="0"/>
              </a:rPr>
              <a:t>Otros: dirección de correo, teléfono, derivación de otros departamentos….</a:t>
            </a:r>
          </a:p>
          <a:p>
            <a:pPr eaLnBrk="1" hangingPunct="1"/>
            <a:endParaRPr lang="es-ES" sz="1400" dirty="0">
              <a:solidFill>
                <a:srgbClr val="2E2E2D"/>
              </a:solidFill>
              <a:latin typeface="Times" charset="0"/>
              <a:cs typeface="Times" charset="0"/>
            </a:endParaRPr>
          </a:p>
          <a:p>
            <a:pPr eaLnBrk="1" hangingPunct="1"/>
            <a:endParaRPr lang="es-ES" sz="1400" dirty="0" smtClean="0">
              <a:solidFill>
                <a:srgbClr val="2E2E2D"/>
              </a:solidFill>
              <a:latin typeface="Times" charset="0"/>
              <a:cs typeface="Times" charset="0"/>
            </a:endParaRPr>
          </a:p>
          <a:p>
            <a:pPr eaLnBrk="1" hangingPunct="1"/>
            <a:r>
              <a:rPr lang="es-ES" sz="1400" dirty="0" smtClean="0">
                <a:solidFill>
                  <a:srgbClr val="2E2E2D"/>
                </a:solidFill>
                <a:latin typeface="Times" charset="0"/>
                <a:cs typeface="Times" charset="0"/>
              </a:rPr>
              <a:t>Se han recibido un total de </a:t>
            </a:r>
            <a:r>
              <a:rPr lang="es-ES" sz="1400" b="1" dirty="0" smtClean="0">
                <a:solidFill>
                  <a:srgbClr val="2E2E2D"/>
                </a:solidFill>
                <a:latin typeface="Times" charset="0"/>
                <a:cs typeface="Times" charset="0"/>
              </a:rPr>
              <a:t>165 preguntas, quejas, sugerencias, aportaciones y consultas. Se observa un descenso en el numero de entradas que se relaciona con la bajada del consumo de televisión en los meses de verano.</a:t>
            </a:r>
            <a:endParaRPr lang="es-ES" sz="1400" b="1" dirty="0">
              <a:solidFill>
                <a:srgbClr val="2E2E2D"/>
              </a:solidFill>
              <a:latin typeface="Times" charset="0"/>
              <a:cs typeface="Times" charset="0"/>
            </a:endParaRPr>
          </a:p>
          <a:p>
            <a:pPr eaLnBrk="1" hangingPunct="1"/>
            <a:endParaRPr lang="es-ES" sz="1400" dirty="0">
              <a:solidFill>
                <a:srgbClr val="2E2E2D"/>
              </a:solidFill>
              <a:latin typeface="Times" charset="0"/>
              <a:cs typeface="Times" charset="0"/>
            </a:endParaRPr>
          </a:p>
        </p:txBody>
      </p:sp>
      <p:graphicFrame>
        <p:nvGraphicFramePr>
          <p:cNvPr id="6" name="Gráfico 5"/>
          <p:cNvGraphicFramePr/>
          <p:nvPr>
            <p:extLst>
              <p:ext uri="{D42A27DB-BD31-4B8C-83A1-F6EECF244321}">
                <p14:modId xmlns:p14="http://schemas.microsoft.com/office/powerpoint/2010/main" val="2619221147"/>
              </p:ext>
            </p:extLst>
          </p:nvPr>
        </p:nvGraphicFramePr>
        <p:xfrm>
          <a:off x="447775" y="4432057"/>
          <a:ext cx="8459423" cy="2589727"/>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ángulo 16"/>
          <p:cNvSpPr>
            <a:spLocks noChangeArrowheads="1"/>
          </p:cNvSpPr>
          <p:nvPr/>
        </p:nvSpPr>
        <p:spPr bwMode="auto">
          <a:xfrm>
            <a:off x="951831" y="973113"/>
            <a:ext cx="991875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s-ES" sz="2800" b="1" dirty="0" smtClean="0">
                <a:solidFill>
                  <a:srgbClr val="92D050"/>
                </a:solidFill>
                <a:latin typeface="Calibri" panose="020F0502020204030204" pitchFamily="34" charset="0"/>
                <a:cs typeface="Times" charset="0"/>
              </a:rPr>
              <a:t>Porcentaje de notificaciones recibidas por canal</a:t>
            </a:r>
            <a:endParaRPr lang="es-ES" sz="2800" b="1" dirty="0">
              <a:solidFill>
                <a:srgbClr val="92D050"/>
              </a:solidFill>
              <a:latin typeface="Calibri" panose="020F0502020204030204" pitchFamily="34" charset="0"/>
              <a:cs typeface="Times" charset="0"/>
            </a:endParaRPr>
          </a:p>
        </p:txBody>
      </p:sp>
      <p:graphicFrame>
        <p:nvGraphicFramePr>
          <p:cNvPr id="3" name="Gráfico 7"/>
          <p:cNvGraphicFramePr>
            <a:graphicFrameLocks/>
          </p:cNvGraphicFramePr>
          <p:nvPr>
            <p:extLst>
              <p:ext uri="{D42A27DB-BD31-4B8C-83A1-F6EECF244321}">
                <p14:modId xmlns:p14="http://schemas.microsoft.com/office/powerpoint/2010/main" val="117129519"/>
              </p:ext>
            </p:extLst>
          </p:nvPr>
        </p:nvGraphicFramePr>
        <p:xfrm>
          <a:off x="1095847" y="1837209"/>
          <a:ext cx="8064896" cy="4896543"/>
        </p:xfrm>
        <a:graphic>
          <a:graphicData uri="http://schemas.openxmlformats.org/drawingml/2006/chart">
            <c:chart xmlns:c="http://schemas.openxmlformats.org/drawingml/2006/chart" xmlns:r="http://schemas.openxmlformats.org/officeDocument/2006/relationships" r:id="rId2"/>
          </a:graphicData>
        </a:graphic>
      </p:graphicFrame>
      <p:sp>
        <p:nvSpPr>
          <p:cNvPr id="26631" name="CuadroTexto 8"/>
          <p:cNvSpPr txBox="1">
            <a:spLocks noChangeArrowheads="1"/>
          </p:cNvSpPr>
          <p:nvPr/>
        </p:nvSpPr>
        <p:spPr bwMode="auto">
          <a:xfrm>
            <a:off x="11266488" y="5611813"/>
            <a:ext cx="184150" cy="415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Calibri" charset="0"/>
                <a:ea typeface="ＭＳ Ｐゴシック" charset="0"/>
                <a:cs typeface="ＭＳ Ｐゴシック" charset="0"/>
              </a:defRPr>
            </a:lvl1pPr>
            <a:lvl2pPr marL="742950" indent="-285750" eaLnBrk="0" hangingPunct="0">
              <a:defRPr sz="2100">
                <a:solidFill>
                  <a:schemeClr val="tx1"/>
                </a:solidFill>
                <a:latin typeface="Calibri" charset="0"/>
                <a:ea typeface="ＭＳ Ｐゴシック" charset="0"/>
              </a:defRPr>
            </a:lvl2pPr>
            <a:lvl3pPr marL="1143000" indent="-228600" eaLnBrk="0" hangingPunct="0">
              <a:defRPr sz="2100">
                <a:solidFill>
                  <a:schemeClr val="tx1"/>
                </a:solidFill>
                <a:latin typeface="Calibri" charset="0"/>
                <a:ea typeface="ＭＳ Ｐゴシック" charset="0"/>
              </a:defRPr>
            </a:lvl3pPr>
            <a:lvl4pPr marL="1600200" indent="-228600" eaLnBrk="0" hangingPunct="0">
              <a:defRPr sz="2100">
                <a:solidFill>
                  <a:schemeClr val="tx1"/>
                </a:solidFill>
                <a:latin typeface="Calibri" charset="0"/>
                <a:ea typeface="ＭＳ Ｐゴシック" charset="0"/>
              </a:defRPr>
            </a:lvl4pPr>
            <a:lvl5pPr marL="2057400" indent="-228600" eaLnBrk="0" hangingPunct="0">
              <a:defRPr sz="2100">
                <a:solidFill>
                  <a:schemeClr val="tx1"/>
                </a:solidFill>
                <a:latin typeface="Calibri" charset="0"/>
                <a:ea typeface="ＭＳ Ｐゴシック" charset="0"/>
              </a:defRPr>
            </a:lvl5pPr>
            <a:lvl6pPr marL="2514600" indent="-228600" defTabSz="522288" eaLnBrk="0" fontAlgn="base" hangingPunct="0">
              <a:spcBef>
                <a:spcPct val="0"/>
              </a:spcBef>
              <a:spcAft>
                <a:spcPct val="0"/>
              </a:spcAft>
              <a:defRPr sz="2100">
                <a:solidFill>
                  <a:schemeClr val="tx1"/>
                </a:solidFill>
                <a:latin typeface="Calibri" charset="0"/>
                <a:ea typeface="ＭＳ Ｐゴシック" charset="0"/>
              </a:defRPr>
            </a:lvl6pPr>
            <a:lvl7pPr marL="2971800" indent="-228600" defTabSz="522288" eaLnBrk="0" fontAlgn="base" hangingPunct="0">
              <a:spcBef>
                <a:spcPct val="0"/>
              </a:spcBef>
              <a:spcAft>
                <a:spcPct val="0"/>
              </a:spcAft>
              <a:defRPr sz="2100">
                <a:solidFill>
                  <a:schemeClr val="tx1"/>
                </a:solidFill>
                <a:latin typeface="Calibri" charset="0"/>
                <a:ea typeface="ＭＳ Ｐゴシック" charset="0"/>
              </a:defRPr>
            </a:lvl7pPr>
            <a:lvl8pPr marL="3429000" indent="-228600" defTabSz="522288" eaLnBrk="0" fontAlgn="base" hangingPunct="0">
              <a:spcBef>
                <a:spcPct val="0"/>
              </a:spcBef>
              <a:spcAft>
                <a:spcPct val="0"/>
              </a:spcAft>
              <a:defRPr sz="2100">
                <a:solidFill>
                  <a:schemeClr val="tx1"/>
                </a:solidFill>
                <a:latin typeface="Calibri" charset="0"/>
                <a:ea typeface="ＭＳ Ｐゴシック" charset="0"/>
              </a:defRPr>
            </a:lvl8pPr>
            <a:lvl9pPr marL="3886200" indent="-228600" defTabSz="522288" eaLnBrk="0" fontAlgn="base" hangingPunct="0">
              <a:spcBef>
                <a:spcPct val="0"/>
              </a:spcBef>
              <a:spcAft>
                <a:spcPct val="0"/>
              </a:spcAft>
              <a:defRPr sz="2100">
                <a:solidFill>
                  <a:schemeClr val="tx1"/>
                </a:solidFill>
                <a:latin typeface="Calibri" charset="0"/>
                <a:ea typeface="ＭＳ Ｐゴシック" charset="0"/>
              </a:defRPr>
            </a:lvl9pPr>
          </a:lstStyle>
          <a:p>
            <a:pPr eaLnBrk="1" hangingPunct="1"/>
            <a:endParaRPr lang="es-ES"/>
          </a:p>
        </p:txBody>
      </p:sp>
    </p:spTree>
    <p:extLst>
      <p:ext uri="{BB962C8B-B14F-4D97-AF65-F5344CB8AC3E}">
        <p14:creationId xmlns:p14="http://schemas.microsoft.com/office/powerpoint/2010/main" val="10781266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579" name="Rectángulo 7"/>
          <p:cNvSpPr>
            <a:spLocks noChangeArrowheads="1"/>
          </p:cNvSpPr>
          <p:nvPr/>
        </p:nvSpPr>
        <p:spPr bwMode="auto">
          <a:xfrm>
            <a:off x="1383879" y="1333152"/>
            <a:ext cx="8422109" cy="4770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s-ES" sz="2500" b="1" dirty="0" smtClean="0">
                <a:solidFill>
                  <a:srgbClr val="2E2E2D"/>
                </a:solidFill>
                <a:latin typeface="Times" charset="0"/>
                <a:cs typeface="Times" charset="0"/>
              </a:rPr>
              <a:t>Canal utilizado para comunicar</a:t>
            </a:r>
          </a:p>
        </p:txBody>
      </p:sp>
      <p:sp>
        <p:nvSpPr>
          <p:cNvPr id="24581" name="Rectángulo 7"/>
          <p:cNvSpPr>
            <a:spLocks noChangeArrowheads="1"/>
          </p:cNvSpPr>
          <p:nvPr/>
        </p:nvSpPr>
        <p:spPr bwMode="auto">
          <a:xfrm>
            <a:off x="1529266" y="1943652"/>
            <a:ext cx="8276722" cy="4770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s-ES" sz="2500" b="1" dirty="0" smtClean="0">
                <a:solidFill>
                  <a:srgbClr val="2E2E2D"/>
                </a:solidFill>
                <a:latin typeface="Times" charset="0"/>
                <a:cs typeface="Times" charset="0"/>
              </a:rPr>
              <a:t>Email </a:t>
            </a:r>
            <a:r>
              <a:rPr lang="es-ES" sz="2500" b="1" dirty="0" smtClean="0">
                <a:solidFill>
                  <a:srgbClr val="2E2E2D"/>
                </a:solidFill>
                <a:latin typeface="Times" charset="0"/>
                <a:cs typeface="Times" charset="0"/>
                <a:hlinkClick r:id="rId3"/>
              </a:rPr>
              <a:t>participa@telemadrid.es</a:t>
            </a:r>
            <a:r>
              <a:rPr lang="es-ES" sz="2500" b="1" dirty="0" smtClean="0">
                <a:solidFill>
                  <a:srgbClr val="2E2E2D"/>
                </a:solidFill>
                <a:latin typeface="Times" charset="0"/>
                <a:cs typeface="Times" charset="0"/>
              </a:rPr>
              <a:t>     </a:t>
            </a:r>
            <a:endParaRPr lang="es-ES" sz="2500" b="1" dirty="0">
              <a:solidFill>
                <a:srgbClr val="2E2E2D"/>
              </a:solidFill>
              <a:latin typeface="Times" charset="0"/>
              <a:cs typeface="Times" charset="0"/>
            </a:endParaRPr>
          </a:p>
        </p:txBody>
      </p:sp>
      <p:sp>
        <p:nvSpPr>
          <p:cNvPr id="20" name="Forma libre 19"/>
          <p:cNvSpPr/>
          <p:nvPr/>
        </p:nvSpPr>
        <p:spPr>
          <a:xfrm rot="18266599">
            <a:off x="794198" y="3159595"/>
            <a:ext cx="677863" cy="496887"/>
          </a:xfrm>
          <a:custGeom>
            <a:avLst/>
            <a:gdLst>
              <a:gd name="connsiteX0" fmla="*/ 0 w 381000"/>
              <a:gd name="connsiteY0" fmla="*/ 273050 h 279400"/>
              <a:gd name="connsiteX1" fmla="*/ 44450 w 381000"/>
              <a:gd name="connsiteY1" fmla="*/ 133350 h 279400"/>
              <a:gd name="connsiteX2" fmla="*/ 190500 w 381000"/>
              <a:gd name="connsiteY2" fmla="*/ 136525 h 279400"/>
              <a:gd name="connsiteX3" fmla="*/ 234950 w 381000"/>
              <a:gd name="connsiteY3" fmla="*/ 0 h 279400"/>
              <a:gd name="connsiteX4" fmla="*/ 381000 w 381000"/>
              <a:gd name="connsiteY4" fmla="*/ 3175 h 279400"/>
              <a:gd name="connsiteX5" fmla="*/ 288925 w 381000"/>
              <a:gd name="connsiteY5" fmla="*/ 279400 h 279400"/>
              <a:gd name="connsiteX6" fmla="*/ 0 w 381000"/>
              <a:gd name="connsiteY6" fmla="*/ 273050 h 27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0" h="279400">
                <a:moveTo>
                  <a:pt x="0" y="273050"/>
                </a:moveTo>
                <a:lnTo>
                  <a:pt x="44450" y="133350"/>
                </a:lnTo>
                <a:lnTo>
                  <a:pt x="190500" y="136525"/>
                </a:lnTo>
                <a:lnTo>
                  <a:pt x="234950" y="0"/>
                </a:lnTo>
                <a:lnTo>
                  <a:pt x="381000" y="3175"/>
                </a:lnTo>
                <a:lnTo>
                  <a:pt x="288925" y="279400"/>
                </a:lnTo>
                <a:lnTo>
                  <a:pt x="0" y="27305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24584" name="Rectángulo 7"/>
          <p:cNvSpPr>
            <a:spLocks noChangeArrowheads="1"/>
          </p:cNvSpPr>
          <p:nvPr/>
        </p:nvSpPr>
        <p:spPr bwMode="auto">
          <a:xfrm>
            <a:off x="1599903" y="2988009"/>
            <a:ext cx="8206085" cy="4770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s-ES" sz="2500" b="1" dirty="0" smtClean="0">
                <a:solidFill>
                  <a:srgbClr val="2E2E2D"/>
                </a:solidFill>
                <a:latin typeface="Times" charset="0"/>
                <a:cs typeface="Times" charset="0"/>
              </a:rPr>
              <a:t>Plataforma </a:t>
            </a:r>
            <a:r>
              <a:rPr lang="es-ES" sz="2500" b="1" dirty="0" smtClean="0">
                <a:solidFill>
                  <a:srgbClr val="2E2E2D"/>
                </a:solidFill>
                <a:latin typeface="Times" charset="0"/>
                <a:cs typeface="Times" charset="0"/>
                <a:hlinkClick r:id="rId4"/>
              </a:rPr>
              <a:t>http://contacto.telemadrid.es/formulario/</a:t>
            </a:r>
            <a:r>
              <a:rPr lang="es-ES" sz="2500" b="1" dirty="0" smtClean="0">
                <a:solidFill>
                  <a:srgbClr val="2E2E2D"/>
                </a:solidFill>
                <a:latin typeface="Times" charset="0"/>
                <a:cs typeface="Times" charset="0"/>
              </a:rPr>
              <a:t> </a:t>
            </a:r>
            <a:endParaRPr lang="es-ES" sz="2500" b="1" dirty="0">
              <a:solidFill>
                <a:srgbClr val="2E2E2D"/>
              </a:solidFill>
              <a:latin typeface="Times" charset="0"/>
              <a:cs typeface="Times" charset="0"/>
            </a:endParaRPr>
          </a:p>
        </p:txBody>
      </p:sp>
      <p:sp>
        <p:nvSpPr>
          <p:cNvPr id="15" name="Forma libre 14"/>
          <p:cNvSpPr/>
          <p:nvPr/>
        </p:nvSpPr>
        <p:spPr>
          <a:xfrm rot="18266599">
            <a:off x="794543" y="2114584"/>
            <a:ext cx="676275" cy="496887"/>
          </a:xfrm>
          <a:custGeom>
            <a:avLst/>
            <a:gdLst>
              <a:gd name="connsiteX0" fmla="*/ 0 w 381000"/>
              <a:gd name="connsiteY0" fmla="*/ 273050 h 279400"/>
              <a:gd name="connsiteX1" fmla="*/ 44450 w 381000"/>
              <a:gd name="connsiteY1" fmla="*/ 133350 h 279400"/>
              <a:gd name="connsiteX2" fmla="*/ 190500 w 381000"/>
              <a:gd name="connsiteY2" fmla="*/ 136525 h 279400"/>
              <a:gd name="connsiteX3" fmla="*/ 234950 w 381000"/>
              <a:gd name="connsiteY3" fmla="*/ 0 h 279400"/>
              <a:gd name="connsiteX4" fmla="*/ 381000 w 381000"/>
              <a:gd name="connsiteY4" fmla="*/ 3175 h 279400"/>
              <a:gd name="connsiteX5" fmla="*/ 288925 w 381000"/>
              <a:gd name="connsiteY5" fmla="*/ 279400 h 279400"/>
              <a:gd name="connsiteX6" fmla="*/ 0 w 381000"/>
              <a:gd name="connsiteY6" fmla="*/ 273050 h 27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0" h="279400">
                <a:moveTo>
                  <a:pt x="0" y="273050"/>
                </a:moveTo>
                <a:lnTo>
                  <a:pt x="44450" y="133350"/>
                </a:lnTo>
                <a:lnTo>
                  <a:pt x="190500" y="136525"/>
                </a:lnTo>
                <a:lnTo>
                  <a:pt x="234950" y="0"/>
                </a:lnTo>
                <a:lnTo>
                  <a:pt x="381000" y="3175"/>
                </a:lnTo>
                <a:lnTo>
                  <a:pt x="288925" y="279400"/>
                </a:lnTo>
                <a:lnTo>
                  <a:pt x="0" y="27305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solidFill>
                <a:srgbClr val="000000"/>
              </a:solidFill>
            </a:endParaRPr>
          </a:p>
        </p:txBody>
      </p:sp>
      <p:pic>
        <p:nvPicPr>
          <p:cNvPr id="2" name="Imagen 1"/>
          <p:cNvPicPr>
            <a:picLocks noChangeAspect="1"/>
          </p:cNvPicPr>
          <p:nvPr/>
        </p:nvPicPr>
        <p:blipFill>
          <a:blip r:embed="rId5"/>
          <a:stretch>
            <a:fillRect/>
          </a:stretch>
        </p:blipFill>
        <p:spPr>
          <a:xfrm>
            <a:off x="2463999" y="4285481"/>
            <a:ext cx="5688632" cy="2376264"/>
          </a:xfrm>
          <a:prstGeom prst="rect">
            <a:avLst/>
          </a:prstGeom>
        </p:spPr>
      </p:pic>
    </p:spTree>
    <p:extLst>
      <p:ext uri="{BB962C8B-B14F-4D97-AF65-F5344CB8AC3E}">
        <p14:creationId xmlns:p14="http://schemas.microsoft.com/office/powerpoint/2010/main" val="312278752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CuadroTexto 1"/>
          <p:cNvSpPr txBox="1">
            <a:spLocks noChangeArrowheads="1"/>
          </p:cNvSpPr>
          <p:nvPr/>
        </p:nvSpPr>
        <p:spPr bwMode="auto">
          <a:xfrm>
            <a:off x="2463999" y="2917330"/>
            <a:ext cx="7287617" cy="5309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100">
                <a:solidFill>
                  <a:schemeClr val="tx1"/>
                </a:solidFill>
                <a:latin typeface="Calibri" charset="0"/>
                <a:ea typeface="ＭＳ Ｐゴシック" charset="0"/>
                <a:cs typeface="ＭＳ Ｐゴシック" charset="0"/>
              </a:defRPr>
            </a:lvl1pPr>
            <a:lvl2pPr marL="742950" indent="-285750" eaLnBrk="0" hangingPunct="0">
              <a:defRPr sz="2100">
                <a:solidFill>
                  <a:schemeClr val="tx1"/>
                </a:solidFill>
                <a:latin typeface="Calibri" charset="0"/>
                <a:ea typeface="ＭＳ Ｐゴシック" charset="0"/>
              </a:defRPr>
            </a:lvl2pPr>
            <a:lvl3pPr marL="1143000" indent="-228600" eaLnBrk="0" hangingPunct="0">
              <a:defRPr sz="2100">
                <a:solidFill>
                  <a:schemeClr val="tx1"/>
                </a:solidFill>
                <a:latin typeface="Calibri" charset="0"/>
                <a:ea typeface="ＭＳ Ｐゴシック" charset="0"/>
              </a:defRPr>
            </a:lvl3pPr>
            <a:lvl4pPr marL="1600200" indent="-228600" eaLnBrk="0" hangingPunct="0">
              <a:defRPr sz="2100">
                <a:solidFill>
                  <a:schemeClr val="tx1"/>
                </a:solidFill>
                <a:latin typeface="Calibri" charset="0"/>
                <a:ea typeface="ＭＳ Ｐゴシック" charset="0"/>
              </a:defRPr>
            </a:lvl4pPr>
            <a:lvl5pPr marL="2057400" indent="-228600" eaLnBrk="0" hangingPunct="0">
              <a:defRPr sz="2100">
                <a:solidFill>
                  <a:schemeClr val="tx1"/>
                </a:solidFill>
                <a:latin typeface="Calibri" charset="0"/>
                <a:ea typeface="ＭＳ Ｐゴシック" charset="0"/>
              </a:defRPr>
            </a:lvl5pPr>
            <a:lvl6pPr marL="2514600" indent="-228600" defTabSz="522288" eaLnBrk="0" fontAlgn="base" hangingPunct="0">
              <a:spcBef>
                <a:spcPct val="0"/>
              </a:spcBef>
              <a:spcAft>
                <a:spcPct val="0"/>
              </a:spcAft>
              <a:defRPr sz="2100">
                <a:solidFill>
                  <a:schemeClr val="tx1"/>
                </a:solidFill>
                <a:latin typeface="Calibri" charset="0"/>
                <a:ea typeface="ＭＳ Ｐゴシック" charset="0"/>
              </a:defRPr>
            </a:lvl6pPr>
            <a:lvl7pPr marL="2971800" indent="-228600" defTabSz="522288" eaLnBrk="0" fontAlgn="base" hangingPunct="0">
              <a:spcBef>
                <a:spcPct val="0"/>
              </a:spcBef>
              <a:spcAft>
                <a:spcPct val="0"/>
              </a:spcAft>
              <a:defRPr sz="2100">
                <a:solidFill>
                  <a:schemeClr val="tx1"/>
                </a:solidFill>
                <a:latin typeface="Calibri" charset="0"/>
                <a:ea typeface="ＭＳ Ｐゴシック" charset="0"/>
              </a:defRPr>
            </a:lvl7pPr>
            <a:lvl8pPr marL="3429000" indent="-228600" defTabSz="522288" eaLnBrk="0" fontAlgn="base" hangingPunct="0">
              <a:spcBef>
                <a:spcPct val="0"/>
              </a:spcBef>
              <a:spcAft>
                <a:spcPct val="0"/>
              </a:spcAft>
              <a:defRPr sz="2100">
                <a:solidFill>
                  <a:schemeClr val="tx1"/>
                </a:solidFill>
                <a:latin typeface="Calibri" charset="0"/>
                <a:ea typeface="ＭＳ Ｐゴシック" charset="0"/>
              </a:defRPr>
            </a:lvl8pPr>
            <a:lvl9pPr marL="3886200" indent="-228600" defTabSz="522288" eaLnBrk="0" fontAlgn="base" hangingPunct="0">
              <a:spcBef>
                <a:spcPct val="0"/>
              </a:spcBef>
              <a:spcAft>
                <a:spcPct val="0"/>
              </a:spcAft>
              <a:defRPr sz="2100">
                <a:solidFill>
                  <a:schemeClr val="tx1"/>
                </a:solidFill>
                <a:latin typeface="Calibri" charset="0"/>
                <a:ea typeface="ＭＳ Ｐゴシック" charset="0"/>
              </a:defRPr>
            </a:lvl9pPr>
          </a:lstStyle>
          <a:p>
            <a:pPr eaLnBrk="1" hangingPunct="1">
              <a:lnSpc>
                <a:spcPct val="95000"/>
              </a:lnSpc>
            </a:pPr>
            <a:r>
              <a:rPr lang="es-ES" sz="3000" b="1" dirty="0" smtClean="0">
                <a:solidFill>
                  <a:srgbClr val="92D050"/>
                </a:solidFill>
                <a:latin typeface="Times" charset="0"/>
                <a:cs typeface="Times" charset="0"/>
              </a:rPr>
              <a:t>2. Desglose de datos</a:t>
            </a:r>
            <a:endParaRPr lang="es-ES" sz="3000" b="1" dirty="0">
              <a:solidFill>
                <a:srgbClr val="92D050"/>
              </a:solidFill>
              <a:latin typeface="Times" charset="0"/>
              <a:cs typeface="Times" charset="0"/>
            </a:endParaRPr>
          </a:p>
        </p:txBody>
      </p:sp>
    </p:spTree>
    <p:extLst>
      <p:ext uri="{BB962C8B-B14F-4D97-AF65-F5344CB8AC3E}">
        <p14:creationId xmlns:p14="http://schemas.microsoft.com/office/powerpoint/2010/main" val="15056555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pattFill prst="ltUpDiag">
          <a:fgClr>
            <a:schemeClr val="accent1"/>
          </a:fgClr>
          <a:bgClr>
            <a:schemeClr val="bg1"/>
          </a:bgClr>
        </a:pattFill>
        <a:effectLst/>
      </p:bgPr>
    </p:bg>
    <p:spTree>
      <p:nvGrpSpPr>
        <p:cNvPr id="1" name=""/>
        <p:cNvGrpSpPr/>
        <p:nvPr/>
      </p:nvGrpSpPr>
      <p:grpSpPr>
        <a:xfrm>
          <a:off x="0" y="0"/>
          <a:ext cx="0" cy="0"/>
          <a:chOff x="0" y="0"/>
          <a:chExt cx="0" cy="0"/>
        </a:xfrm>
      </p:grpSpPr>
      <p:sp>
        <p:nvSpPr>
          <p:cNvPr id="25602" name="Rectángulo 8"/>
          <p:cNvSpPr>
            <a:spLocks noChangeArrowheads="1"/>
          </p:cNvSpPr>
          <p:nvPr/>
        </p:nvSpPr>
        <p:spPr bwMode="auto">
          <a:xfrm>
            <a:off x="895350" y="1849438"/>
            <a:ext cx="8910638" cy="5078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s-ES" sz="1220" dirty="0" smtClean="0">
                <a:solidFill>
                  <a:srgbClr val="2E2E2D"/>
                </a:solidFill>
                <a:latin typeface="Times" charset="0"/>
                <a:cs typeface="Times" charset="0"/>
              </a:rPr>
              <a:t>Atendiendo</a:t>
            </a:r>
            <a:r>
              <a:rPr lang="es-ES" sz="1200" dirty="0" smtClean="0">
                <a:solidFill>
                  <a:srgbClr val="2E2E2D"/>
                </a:solidFill>
                <a:latin typeface="Times" charset="0"/>
                <a:cs typeface="Times" charset="0"/>
              </a:rPr>
              <a:t> a la naturaleza de las notificaciones se distribuyen de la siguiente forma:</a:t>
            </a:r>
          </a:p>
          <a:p>
            <a:endParaRPr lang="es-ES" sz="1320" dirty="0">
              <a:solidFill>
                <a:srgbClr val="2E2E2D"/>
              </a:solidFill>
              <a:latin typeface="Times" charset="0"/>
              <a:cs typeface="Times" charset="0"/>
            </a:endParaRPr>
          </a:p>
          <a:p>
            <a:endParaRPr lang="es-ES" sz="1200" dirty="0" smtClean="0">
              <a:solidFill>
                <a:srgbClr val="2E2E2D"/>
              </a:solidFill>
              <a:latin typeface="Times" charset="0"/>
              <a:cs typeface="Times" charset="0"/>
            </a:endParaRPr>
          </a:p>
          <a:p>
            <a:endParaRPr lang="es-ES" sz="1200" dirty="0">
              <a:solidFill>
                <a:srgbClr val="2E2E2D"/>
              </a:solidFill>
              <a:latin typeface="Times" charset="0"/>
              <a:cs typeface="Times" charset="0"/>
            </a:endParaRPr>
          </a:p>
          <a:p>
            <a:endParaRPr lang="es-ES" sz="1200" dirty="0" smtClean="0">
              <a:solidFill>
                <a:srgbClr val="2E2E2D"/>
              </a:solidFill>
              <a:latin typeface="Times" charset="0"/>
              <a:cs typeface="Times" charset="0"/>
            </a:endParaRPr>
          </a:p>
          <a:p>
            <a:endParaRPr lang="es-ES" sz="1200" dirty="0">
              <a:solidFill>
                <a:srgbClr val="2E2E2D"/>
              </a:solidFill>
              <a:latin typeface="Times" charset="0"/>
              <a:cs typeface="Times" charset="0"/>
            </a:endParaRPr>
          </a:p>
          <a:p>
            <a:endParaRPr lang="es-ES" sz="1200" dirty="0" smtClean="0">
              <a:solidFill>
                <a:srgbClr val="2E2E2D"/>
              </a:solidFill>
              <a:latin typeface="Times" charset="0"/>
              <a:cs typeface="Times" charset="0"/>
            </a:endParaRPr>
          </a:p>
          <a:p>
            <a:endParaRPr lang="es-ES" sz="1200" dirty="0">
              <a:solidFill>
                <a:srgbClr val="2E2E2D"/>
              </a:solidFill>
              <a:latin typeface="Times" charset="0"/>
              <a:cs typeface="Times" charset="0"/>
            </a:endParaRPr>
          </a:p>
          <a:p>
            <a:endParaRPr lang="es-ES" sz="1200" dirty="0" smtClean="0">
              <a:solidFill>
                <a:srgbClr val="2E2E2D"/>
              </a:solidFill>
              <a:latin typeface="Times" charset="0"/>
              <a:cs typeface="Times" charset="0"/>
            </a:endParaRPr>
          </a:p>
          <a:p>
            <a:endParaRPr lang="es-ES" sz="1200" dirty="0">
              <a:solidFill>
                <a:srgbClr val="2E2E2D"/>
              </a:solidFill>
              <a:latin typeface="Times" charset="0"/>
              <a:cs typeface="Times" charset="0"/>
            </a:endParaRPr>
          </a:p>
          <a:p>
            <a:endParaRPr lang="es-ES" sz="1200" dirty="0" smtClean="0">
              <a:solidFill>
                <a:srgbClr val="2E2E2D"/>
              </a:solidFill>
              <a:latin typeface="Times" charset="0"/>
              <a:cs typeface="Times" charset="0"/>
            </a:endParaRPr>
          </a:p>
          <a:p>
            <a:endParaRPr lang="es-ES" sz="1200" dirty="0">
              <a:solidFill>
                <a:srgbClr val="2E2E2D"/>
              </a:solidFill>
              <a:latin typeface="Times" charset="0"/>
              <a:cs typeface="Times" charset="0"/>
            </a:endParaRPr>
          </a:p>
          <a:p>
            <a:endParaRPr lang="es-ES" sz="1200" dirty="0" smtClean="0">
              <a:solidFill>
                <a:srgbClr val="2E2E2D"/>
              </a:solidFill>
              <a:latin typeface="Times" charset="0"/>
              <a:cs typeface="Times" charset="0"/>
            </a:endParaRPr>
          </a:p>
          <a:p>
            <a:endParaRPr lang="es-ES" sz="1200" dirty="0">
              <a:solidFill>
                <a:srgbClr val="2E2E2D"/>
              </a:solidFill>
              <a:latin typeface="Times" charset="0"/>
              <a:cs typeface="Times" charset="0"/>
            </a:endParaRPr>
          </a:p>
          <a:p>
            <a:endParaRPr lang="es-ES" sz="1200" dirty="0" smtClean="0">
              <a:solidFill>
                <a:srgbClr val="2E2E2D"/>
              </a:solidFill>
              <a:latin typeface="Times" charset="0"/>
              <a:cs typeface="Times" charset="0"/>
            </a:endParaRPr>
          </a:p>
          <a:p>
            <a:endParaRPr lang="es-ES" sz="1200" dirty="0">
              <a:solidFill>
                <a:srgbClr val="2E2E2D"/>
              </a:solidFill>
              <a:latin typeface="Times" charset="0"/>
              <a:cs typeface="Times" charset="0"/>
            </a:endParaRPr>
          </a:p>
          <a:p>
            <a:endParaRPr lang="es-ES" sz="1200" dirty="0" smtClean="0">
              <a:solidFill>
                <a:srgbClr val="2E2E2D"/>
              </a:solidFill>
              <a:latin typeface="Times" charset="0"/>
              <a:cs typeface="Times" charset="0"/>
            </a:endParaRPr>
          </a:p>
          <a:p>
            <a:endParaRPr lang="es-ES" sz="1200" dirty="0">
              <a:solidFill>
                <a:srgbClr val="2E2E2D"/>
              </a:solidFill>
              <a:latin typeface="Times" charset="0"/>
              <a:cs typeface="Times" charset="0"/>
            </a:endParaRPr>
          </a:p>
          <a:p>
            <a:endParaRPr lang="es-ES" sz="1200" dirty="0" smtClean="0">
              <a:solidFill>
                <a:srgbClr val="2E2E2D"/>
              </a:solidFill>
              <a:latin typeface="Times" charset="0"/>
              <a:cs typeface="Times" charset="0"/>
            </a:endParaRPr>
          </a:p>
          <a:p>
            <a:endParaRPr lang="es-ES" sz="1200" dirty="0">
              <a:solidFill>
                <a:srgbClr val="2E2E2D"/>
              </a:solidFill>
              <a:latin typeface="Times" charset="0"/>
              <a:cs typeface="Times" charset="0"/>
            </a:endParaRPr>
          </a:p>
          <a:p>
            <a:endParaRPr lang="es-ES" sz="1200" dirty="0" smtClean="0">
              <a:solidFill>
                <a:srgbClr val="2E2E2D"/>
              </a:solidFill>
              <a:latin typeface="Times" charset="0"/>
              <a:cs typeface="Times" charset="0"/>
            </a:endParaRPr>
          </a:p>
          <a:p>
            <a:endParaRPr lang="es-ES" sz="1200" dirty="0">
              <a:solidFill>
                <a:srgbClr val="2E2E2D"/>
              </a:solidFill>
              <a:latin typeface="Times" charset="0"/>
              <a:cs typeface="Times" charset="0"/>
            </a:endParaRPr>
          </a:p>
          <a:p>
            <a:endParaRPr lang="es-ES" sz="1200" dirty="0" smtClean="0">
              <a:solidFill>
                <a:srgbClr val="2E2E2D"/>
              </a:solidFill>
              <a:latin typeface="Times" charset="0"/>
              <a:cs typeface="Times" charset="0"/>
            </a:endParaRPr>
          </a:p>
          <a:p>
            <a:endParaRPr lang="es-ES" sz="1200" dirty="0">
              <a:solidFill>
                <a:srgbClr val="2E2E2D"/>
              </a:solidFill>
              <a:latin typeface="Times" charset="0"/>
              <a:cs typeface="Times" charset="0"/>
            </a:endParaRPr>
          </a:p>
          <a:p>
            <a:endParaRPr lang="es-ES" sz="1200" dirty="0" smtClean="0">
              <a:solidFill>
                <a:srgbClr val="2E2E2D"/>
              </a:solidFill>
              <a:latin typeface="Times" charset="0"/>
              <a:cs typeface="Times" charset="0"/>
            </a:endParaRPr>
          </a:p>
          <a:p>
            <a:endParaRPr lang="es-ES" sz="1200" dirty="0">
              <a:solidFill>
                <a:srgbClr val="2E2E2D"/>
              </a:solidFill>
              <a:latin typeface="Times" charset="0"/>
              <a:cs typeface="Times" charset="0"/>
            </a:endParaRPr>
          </a:p>
          <a:p>
            <a:endParaRPr lang="es-ES" sz="1200" dirty="0">
              <a:solidFill>
                <a:srgbClr val="2E2E2D"/>
              </a:solidFill>
              <a:latin typeface="Times" charset="0"/>
              <a:cs typeface="Times" charset="0"/>
            </a:endParaRPr>
          </a:p>
        </p:txBody>
      </p:sp>
      <p:sp>
        <p:nvSpPr>
          <p:cNvPr id="6" name="Rectángulo 1"/>
          <p:cNvSpPr>
            <a:spLocks noChangeArrowheads="1"/>
          </p:cNvSpPr>
          <p:nvPr/>
        </p:nvSpPr>
        <p:spPr bwMode="auto">
          <a:xfrm>
            <a:off x="895350" y="960438"/>
            <a:ext cx="8910638"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s-ES" sz="2800" b="1" dirty="0" smtClean="0">
                <a:solidFill>
                  <a:srgbClr val="92D050"/>
                </a:solidFill>
                <a:latin typeface="Calibri" panose="020F0502020204030204" pitchFamily="34" charset="0"/>
                <a:cs typeface="Times" charset="0"/>
              </a:rPr>
              <a:t>2. 1 Número y tipo de notificaciones</a:t>
            </a:r>
            <a:endParaRPr lang="es-ES" sz="2800" b="1" dirty="0">
              <a:solidFill>
                <a:srgbClr val="92D050"/>
              </a:solidFill>
              <a:latin typeface="Calibri" panose="020F0502020204030204" pitchFamily="34" charset="0"/>
              <a:cs typeface="Times" charset="0"/>
            </a:endParaRPr>
          </a:p>
        </p:txBody>
      </p:sp>
      <p:graphicFrame>
        <p:nvGraphicFramePr>
          <p:cNvPr id="4" name="Gráfico 3"/>
          <p:cNvGraphicFramePr/>
          <p:nvPr>
            <p:extLst>
              <p:ext uri="{D42A27DB-BD31-4B8C-83A1-F6EECF244321}">
                <p14:modId xmlns:p14="http://schemas.microsoft.com/office/powerpoint/2010/main" val="2212133271"/>
              </p:ext>
            </p:extLst>
          </p:nvPr>
        </p:nvGraphicFramePr>
        <p:xfrm>
          <a:off x="807815" y="2485280"/>
          <a:ext cx="8998173" cy="4442471"/>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uadroTexto 8"/>
          <p:cNvSpPr txBox="1">
            <a:spLocks noChangeArrowheads="1"/>
          </p:cNvSpPr>
          <p:nvPr/>
        </p:nvSpPr>
        <p:spPr bwMode="auto">
          <a:xfrm>
            <a:off x="290513" y="6881813"/>
            <a:ext cx="9963150" cy="277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100">
                <a:solidFill>
                  <a:schemeClr val="tx1"/>
                </a:solidFill>
                <a:latin typeface="Calibri" charset="0"/>
                <a:ea typeface="ＭＳ Ｐゴシック" charset="0"/>
                <a:cs typeface="ＭＳ Ｐゴシック" charset="0"/>
              </a:defRPr>
            </a:lvl1pPr>
            <a:lvl2pPr marL="742950" indent="-285750" eaLnBrk="0" hangingPunct="0">
              <a:defRPr sz="2100">
                <a:solidFill>
                  <a:schemeClr val="tx1"/>
                </a:solidFill>
                <a:latin typeface="Calibri" charset="0"/>
                <a:ea typeface="ＭＳ Ｐゴシック" charset="0"/>
              </a:defRPr>
            </a:lvl2pPr>
            <a:lvl3pPr marL="1143000" indent="-228600" eaLnBrk="0" hangingPunct="0">
              <a:defRPr sz="2100">
                <a:solidFill>
                  <a:schemeClr val="tx1"/>
                </a:solidFill>
                <a:latin typeface="Calibri" charset="0"/>
                <a:ea typeface="ＭＳ Ｐゴシック" charset="0"/>
              </a:defRPr>
            </a:lvl3pPr>
            <a:lvl4pPr marL="1600200" indent="-228600" eaLnBrk="0" hangingPunct="0">
              <a:defRPr sz="2100">
                <a:solidFill>
                  <a:schemeClr val="tx1"/>
                </a:solidFill>
                <a:latin typeface="Calibri" charset="0"/>
                <a:ea typeface="ＭＳ Ｐゴシック" charset="0"/>
              </a:defRPr>
            </a:lvl4pPr>
            <a:lvl5pPr marL="2057400" indent="-228600" eaLnBrk="0" hangingPunct="0">
              <a:defRPr sz="2100">
                <a:solidFill>
                  <a:schemeClr val="tx1"/>
                </a:solidFill>
                <a:latin typeface="Calibri" charset="0"/>
                <a:ea typeface="ＭＳ Ｐゴシック" charset="0"/>
              </a:defRPr>
            </a:lvl5pPr>
            <a:lvl6pPr marL="2514600" indent="-228600" defTabSz="522288" eaLnBrk="0" fontAlgn="base" hangingPunct="0">
              <a:spcBef>
                <a:spcPct val="0"/>
              </a:spcBef>
              <a:spcAft>
                <a:spcPct val="0"/>
              </a:spcAft>
              <a:defRPr sz="2100">
                <a:solidFill>
                  <a:schemeClr val="tx1"/>
                </a:solidFill>
                <a:latin typeface="Calibri" charset="0"/>
                <a:ea typeface="ＭＳ Ｐゴシック" charset="0"/>
              </a:defRPr>
            </a:lvl6pPr>
            <a:lvl7pPr marL="2971800" indent="-228600" defTabSz="522288" eaLnBrk="0" fontAlgn="base" hangingPunct="0">
              <a:spcBef>
                <a:spcPct val="0"/>
              </a:spcBef>
              <a:spcAft>
                <a:spcPct val="0"/>
              </a:spcAft>
              <a:defRPr sz="2100">
                <a:solidFill>
                  <a:schemeClr val="tx1"/>
                </a:solidFill>
                <a:latin typeface="Calibri" charset="0"/>
                <a:ea typeface="ＭＳ Ｐゴシック" charset="0"/>
              </a:defRPr>
            </a:lvl7pPr>
            <a:lvl8pPr marL="3429000" indent="-228600" defTabSz="522288" eaLnBrk="0" fontAlgn="base" hangingPunct="0">
              <a:spcBef>
                <a:spcPct val="0"/>
              </a:spcBef>
              <a:spcAft>
                <a:spcPct val="0"/>
              </a:spcAft>
              <a:defRPr sz="2100">
                <a:solidFill>
                  <a:schemeClr val="tx1"/>
                </a:solidFill>
                <a:latin typeface="Calibri" charset="0"/>
                <a:ea typeface="ＭＳ Ｐゴシック" charset="0"/>
              </a:defRPr>
            </a:lvl8pPr>
            <a:lvl9pPr marL="3886200" indent="-228600" defTabSz="522288" eaLnBrk="0" fontAlgn="base" hangingPunct="0">
              <a:spcBef>
                <a:spcPct val="0"/>
              </a:spcBef>
              <a:spcAft>
                <a:spcPct val="0"/>
              </a:spcAft>
              <a:defRPr sz="2100">
                <a:solidFill>
                  <a:schemeClr val="tx1"/>
                </a:solidFill>
                <a:latin typeface="Calibri" charset="0"/>
                <a:ea typeface="ＭＳ Ｐゴシック" charset="0"/>
              </a:defRPr>
            </a:lvl9pPr>
          </a:lstStyle>
          <a:p>
            <a:pPr eaLnBrk="1" hangingPunct="1"/>
            <a:r>
              <a:rPr lang="es-ES" sz="1200" dirty="0">
                <a:solidFill>
                  <a:srgbClr val="2E2E2D"/>
                </a:solidFill>
                <a:latin typeface="Times" charset="0"/>
                <a:cs typeface="Times" charset="0"/>
              </a:rPr>
              <a:t>01</a:t>
            </a:r>
          </a:p>
        </p:txBody>
      </p:sp>
      <p:graphicFrame>
        <p:nvGraphicFramePr>
          <p:cNvPr id="2" name="Gráfico 5"/>
          <p:cNvGraphicFramePr>
            <a:graphicFrameLocks/>
          </p:cNvGraphicFramePr>
          <p:nvPr>
            <p:extLst>
              <p:ext uri="{D42A27DB-BD31-4B8C-83A1-F6EECF244321}">
                <p14:modId xmlns:p14="http://schemas.microsoft.com/office/powerpoint/2010/main" val="2555687656"/>
              </p:ext>
            </p:extLst>
          </p:nvPr>
        </p:nvGraphicFramePr>
        <p:xfrm>
          <a:off x="447775" y="1549177"/>
          <a:ext cx="9505056" cy="5832648"/>
        </p:xfrm>
        <a:graphic>
          <a:graphicData uri="http://schemas.openxmlformats.org/drawingml/2006/chart">
            <c:chart xmlns:c="http://schemas.openxmlformats.org/drawingml/2006/chart" xmlns:r="http://schemas.openxmlformats.org/officeDocument/2006/relationships" r:id="rId2"/>
          </a:graphicData>
        </a:graphic>
      </p:graphicFrame>
      <p:sp>
        <p:nvSpPr>
          <p:cNvPr id="26631" name="CuadroTexto 8"/>
          <p:cNvSpPr txBox="1">
            <a:spLocks noChangeArrowheads="1"/>
          </p:cNvSpPr>
          <p:nvPr/>
        </p:nvSpPr>
        <p:spPr bwMode="auto">
          <a:xfrm>
            <a:off x="11266488" y="5611813"/>
            <a:ext cx="184150" cy="415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Calibri" charset="0"/>
                <a:ea typeface="ＭＳ Ｐゴシック" charset="0"/>
                <a:cs typeface="ＭＳ Ｐゴシック" charset="0"/>
              </a:defRPr>
            </a:lvl1pPr>
            <a:lvl2pPr marL="742950" indent="-285750" eaLnBrk="0" hangingPunct="0">
              <a:defRPr sz="2100">
                <a:solidFill>
                  <a:schemeClr val="tx1"/>
                </a:solidFill>
                <a:latin typeface="Calibri" charset="0"/>
                <a:ea typeface="ＭＳ Ｐゴシック" charset="0"/>
              </a:defRPr>
            </a:lvl2pPr>
            <a:lvl3pPr marL="1143000" indent="-228600" eaLnBrk="0" hangingPunct="0">
              <a:defRPr sz="2100">
                <a:solidFill>
                  <a:schemeClr val="tx1"/>
                </a:solidFill>
                <a:latin typeface="Calibri" charset="0"/>
                <a:ea typeface="ＭＳ Ｐゴシック" charset="0"/>
              </a:defRPr>
            </a:lvl3pPr>
            <a:lvl4pPr marL="1600200" indent="-228600" eaLnBrk="0" hangingPunct="0">
              <a:defRPr sz="2100">
                <a:solidFill>
                  <a:schemeClr val="tx1"/>
                </a:solidFill>
                <a:latin typeface="Calibri" charset="0"/>
                <a:ea typeface="ＭＳ Ｐゴシック" charset="0"/>
              </a:defRPr>
            </a:lvl4pPr>
            <a:lvl5pPr marL="2057400" indent="-228600" eaLnBrk="0" hangingPunct="0">
              <a:defRPr sz="2100">
                <a:solidFill>
                  <a:schemeClr val="tx1"/>
                </a:solidFill>
                <a:latin typeface="Calibri" charset="0"/>
                <a:ea typeface="ＭＳ Ｐゴシック" charset="0"/>
              </a:defRPr>
            </a:lvl5pPr>
            <a:lvl6pPr marL="2514600" indent="-228600" defTabSz="522288" eaLnBrk="0" fontAlgn="base" hangingPunct="0">
              <a:spcBef>
                <a:spcPct val="0"/>
              </a:spcBef>
              <a:spcAft>
                <a:spcPct val="0"/>
              </a:spcAft>
              <a:defRPr sz="2100">
                <a:solidFill>
                  <a:schemeClr val="tx1"/>
                </a:solidFill>
                <a:latin typeface="Calibri" charset="0"/>
                <a:ea typeface="ＭＳ Ｐゴシック" charset="0"/>
              </a:defRPr>
            </a:lvl6pPr>
            <a:lvl7pPr marL="2971800" indent="-228600" defTabSz="522288" eaLnBrk="0" fontAlgn="base" hangingPunct="0">
              <a:spcBef>
                <a:spcPct val="0"/>
              </a:spcBef>
              <a:spcAft>
                <a:spcPct val="0"/>
              </a:spcAft>
              <a:defRPr sz="2100">
                <a:solidFill>
                  <a:schemeClr val="tx1"/>
                </a:solidFill>
                <a:latin typeface="Calibri" charset="0"/>
                <a:ea typeface="ＭＳ Ｐゴシック" charset="0"/>
              </a:defRPr>
            </a:lvl7pPr>
            <a:lvl8pPr marL="3429000" indent="-228600" defTabSz="522288" eaLnBrk="0" fontAlgn="base" hangingPunct="0">
              <a:spcBef>
                <a:spcPct val="0"/>
              </a:spcBef>
              <a:spcAft>
                <a:spcPct val="0"/>
              </a:spcAft>
              <a:defRPr sz="2100">
                <a:solidFill>
                  <a:schemeClr val="tx1"/>
                </a:solidFill>
                <a:latin typeface="Calibri" charset="0"/>
                <a:ea typeface="ＭＳ Ｐゴシック" charset="0"/>
              </a:defRPr>
            </a:lvl8pPr>
            <a:lvl9pPr marL="3886200" indent="-228600" defTabSz="522288" eaLnBrk="0" fontAlgn="base" hangingPunct="0">
              <a:spcBef>
                <a:spcPct val="0"/>
              </a:spcBef>
              <a:spcAft>
                <a:spcPct val="0"/>
              </a:spcAft>
              <a:defRPr sz="2100">
                <a:solidFill>
                  <a:schemeClr val="tx1"/>
                </a:solidFill>
                <a:latin typeface="Calibri" charset="0"/>
                <a:ea typeface="ＭＳ Ｐゴシック" charset="0"/>
              </a:defRPr>
            </a:lvl9pPr>
          </a:lstStyle>
          <a:p>
            <a:pPr eaLnBrk="1" hangingPunct="1"/>
            <a:endParaRPr lang="es-ES"/>
          </a:p>
        </p:txBody>
      </p:sp>
      <p:sp>
        <p:nvSpPr>
          <p:cNvPr id="4" name="Rectángulo 3"/>
          <p:cNvSpPr/>
          <p:nvPr/>
        </p:nvSpPr>
        <p:spPr>
          <a:xfrm>
            <a:off x="735807" y="1117129"/>
            <a:ext cx="8280920" cy="1938992"/>
          </a:xfrm>
          <a:prstGeom prst="rect">
            <a:avLst/>
          </a:prstGeom>
        </p:spPr>
        <p:txBody>
          <a:bodyPr wrap="square">
            <a:spAutoFit/>
          </a:bodyPr>
          <a:lstStyle/>
          <a:p>
            <a:r>
              <a:rPr lang="es-ES" sz="2400" b="1" dirty="0" smtClean="0">
                <a:solidFill>
                  <a:srgbClr val="92D050"/>
                </a:solidFill>
                <a:latin typeface="Times" charset="0"/>
                <a:cs typeface="Times" charset="0"/>
              </a:rPr>
              <a:t>Datos globales desglosados por tipo de notificación </a:t>
            </a:r>
          </a:p>
          <a:p>
            <a:endParaRPr lang="es-ES" sz="2400" b="1" dirty="0">
              <a:solidFill>
                <a:schemeClr val="accent2"/>
              </a:solidFill>
              <a:latin typeface="Times" charset="0"/>
              <a:cs typeface="Times" charset="0"/>
            </a:endParaRPr>
          </a:p>
          <a:p>
            <a:endParaRPr lang="es-ES" sz="2400" b="1" dirty="0" smtClean="0">
              <a:solidFill>
                <a:schemeClr val="accent2"/>
              </a:solidFill>
              <a:latin typeface="Times" charset="0"/>
              <a:cs typeface="Times" charset="0"/>
            </a:endParaRPr>
          </a:p>
          <a:p>
            <a:endParaRPr lang="es-ES" sz="2400" b="1" dirty="0" smtClean="0">
              <a:solidFill>
                <a:schemeClr val="accent2"/>
              </a:solidFill>
              <a:latin typeface="Times" charset="0"/>
              <a:cs typeface="Times" charset="0"/>
            </a:endParaRPr>
          </a:p>
          <a:p>
            <a:endParaRPr lang="es-ES" sz="2400" b="1" dirty="0">
              <a:solidFill>
                <a:schemeClr val="accent2"/>
              </a:solidFill>
              <a:latin typeface="Times" charset="0"/>
              <a:cs typeface="Times" charset="0"/>
            </a:endParaRPr>
          </a:p>
        </p:txBody>
      </p:sp>
    </p:spTree>
    <p:extLst>
      <p:ext uri="{BB962C8B-B14F-4D97-AF65-F5344CB8AC3E}">
        <p14:creationId xmlns:p14="http://schemas.microsoft.com/office/powerpoint/2010/main" val="39859865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45000"/>
                <a:lumOff val="55000"/>
                <a:alpha val="6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3" name="Gráfico 7"/>
          <p:cNvGraphicFramePr>
            <a:graphicFrameLocks/>
          </p:cNvGraphicFramePr>
          <p:nvPr>
            <p:extLst>
              <p:ext uri="{D42A27DB-BD31-4B8C-83A1-F6EECF244321}">
                <p14:modId xmlns:p14="http://schemas.microsoft.com/office/powerpoint/2010/main" val="2484984981"/>
              </p:ext>
            </p:extLst>
          </p:nvPr>
        </p:nvGraphicFramePr>
        <p:xfrm>
          <a:off x="1743920" y="1765201"/>
          <a:ext cx="8200180" cy="5116611"/>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ángulo 3"/>
          <p:cNvSpPr/>
          <p:nvPr/>
        </p:nvSpPr>
        <p:spPr>
          <a:xfrm>
            <a:off x="1743920" y="901105"/>
            <a:ext cx="5256583" cy="523220"/>
          </a:xfrm>
          <a:prstGeom prst="rect">
            <a:avLst/>
          </a:prstGeom>
        </p:spPr>
        <p:txBody>
          <a:bodyPr wrap="square">
            <a:spAutoFit/>
          </a:bodyPr>
          <a:lstStyle/>
          <a:p>
            <a:r>
              <a:rPr lang="es-ES" sz="2800" b="1" dirty="0" smtClean="0">
                <a:solidFill>
                  <a:srgbClr val="92D050"/>
                </a:solidFill>
                <a:latin typeface="Calibri" panose="020F0502020204030204" pitchFamily="34" charset="0"/>
                <a:cs typeface="Times" charset="0"/>
              </a:rPr>
              <a:t>2.2 Notificaciones por marca</a:t>
            </a:r>
            <a:endParaRPr lang="es-ES" sz="2800" b="1" dirty="0">
              <a:solidFill>
                <a:srgbClr val="92D050"/>
              </a:solidFill>
              <a:latin typeface="Calibri" panose="020F0502020204030204" pitchFamily="34" charset="0"/>
              <a:cs typeface="Times" charset="0"/>
            </a:endParaRPr>
          </a:p>
        </p:txBody>
      </p:sp>
    </p:spTree>
    <p:extLst>
      <p:ext uri="{BB962C8B-B14F-4D97-AF65-F5344CB8AC3E}">
        <p14:creationId xmlns:p14="http://schemas.microsoft.com/office/powerpoint/2010/main" val="874176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ángulo 16"/>
          <p:cNvSpPr>
            <a:spLocks noChangeArrowheads="1"/>
          </p:cNvSpPr>
          <p:nvPr/>
        </p:nvSpPr>
        <p:spPr bwMode="auto">
          <a:xfrm>
            <a:off x="895350" y="960438"/>
            <a:ext cx="8910638"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s-ES" sz="2000" b="1" dirty="0" smtClean="0">
                <a:solidFill>
                  <a:srgbClr val="92D050"/>
                </a:solidFill>
                <a:latin typeface="Calibri" panose="020F0502020204030204" pitchFamily="34" charset="0"/>
              </a:rPr>
              <a:t>2.3 </a:t>
            </a:r>
            <a:r>
              <a:rPr lang="es-ES" sz="2000" b="1" dirty="0">
                <a:solidFill>
                  <a:srgbClr val="92D050"/>
                </a:solidFill>
                <a:latin typeface="Calibri" panose="020F0502020204030204" pitchFamily="34" charset="0"/>
              </a:rPr>
              <a:t>.TELEMADRID  Número de Comunicaciones recibidas atendiendo a su </a:t>
            </a:r>
            <a:r>
              <a:rPr lang="es-ES" sz="2000" b="1" dirty="0" smtClean="0">
                <a:solidFill>
                  <a:srgbClr val="92D050"/>
                </a:solidFill>
                <a:latin typeface="Calibri" panose="020F0502020204030204" pitchFamily="34" charset="0"/>
              </a:rPr>
              <a:t>naturaleza</a:t>
            </a:r>
            <a:endParaRPr lang="es-ES" sz="2000" b="1" dirty="0">
              <a:solidFill>
                <a:srgbClr val="92D050"/>
              </a:solidFill>
              <a:latin typeface="Calibri" panose="020F0502020204030204" pitchFamily="34" charset="0"/>
            </a:endParaRPr>
          </a:p>
        </p:txBody>
      </p:sp>
      <p:graphicFrame>
        <p:nvGraphicFramePr>
          <p:cNvPr id="2" name="Gráfico 5"/>
          <p:cNvGraphicFramePr>
            <a:graphicFrameLocks/>
          </p:cNvGraphicFramePr>
          <p:nvPr>
            <p:extLst>
              <p:ext uri="{D42A27DB-BD31-4B8C-83A1-F6EECF244321}">
                <p14:modId xmlns:p14="http://schemas.microsoft.com/office/powerpoint/2010/main" val="1093095022"/>
              </p:ext>
            </p:extLst>
          </p:nvPr>
        </p:nvGraphicFramePr>
        <p:xfrm>
          <a:off x="1095847" y="2608281"/>
          <a:ext cx="8568952" cy="4273531"/>
        </p:xfrm>
        <a:graphic>
          <a:graphicData uri="http://schemas.openxmlformats.org/drawingml/2006/chart">
            <c:chart xmlns:c="http://schemas.openxmlformats.org/drawingml/2006/chart" xmlns:r="http://schemas.openxmlformats.org/officeDocument/2006/relationships" r:id="rId3"/>
          </a:graphicData>
        </a:graphic>
      </p:graphicFrame>
      <p:sp>
        <p:nvSpPr>
          <p:cNvPr id="26631" name="CuadroTexto 8"/>
          <p:cNvSpPr txBox="1">
            <a:spLocks noChangeArrowheads="1"/>
          </p:cNvSpPr>
          <p:nvPr/>
        </p:nvSpPr>
        <p:spPr bwMode="auto">
          <a:xfrm>
            <a:off x="11266488" y="5611813"/>
            <a:ext cx="184150" cy="415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Calibri" charset="0"/>
                <a:ea typeface="ＭＳ Ｐゴシック" charset="0"/>
                <a:cs typeface="ＭＳ Ｐゴシック" charset="0"/>
              </a:defRPr>
            </a:lvl1pPr>
            <a:lvl2pPr marL="742950" indent="-285750" eaLnBrk="0" hangingPunct="0">
              <a:defRPr sz="2100">
                <a:solidFill>
                  <a:schemeClr val="tx1"/>
                </a:solidFill>
                <a:latin typeface="Calibri" charset="0"/>
                <a:ea typeface="ＭＳ Ｐゴシック" charset="0"/>
              </a:defRPr>
            </a:lvl2pPr>
            <a:lvl3pPr marL="1143000" indent="-228600" eaLnBrk="0" hangingPunct="0">
              <a:defRPr sz="2100">
                <a:solidFill>
                  <a:schemeClr val="tx1"/>
                </a:solidFill>
                <a:latin typeface="Calibri" charset="0"/>
                <a:ea typeface="ＭＳ Ｐゴシック" charset="0"/>
              </a:defRPr>
            </a:lvl3pPr>
            <a:lvl4pPr marL="1600200" indent="-228600" eaLnBrk="0" hangingPunct="0">
              <a:defRPr sz="2100">
                <a:solidFill>
                  <a:schemeClr val="tx1"/>
                </a:solidFill>
                <a:latin typeface="Calibri" charset="0"/>
                <a:ea typeface="ＭＳ Ｐゴシック" charset="0"/>
              </a:defRPr>
            </a:lvl4pPr>
            <a:lvl5pPr marL="2057400" indent="-228600" eaLnBrk="0" hangingPunct="0">
              <a:defRPr sz="2100">
                <a:solidFill>
                  <a:schemeClr val="tx1"/>
                </a:solidFill>
                <a:latin typeface="Calibri" charset="0"/>
                <a:ea typeface="ＭＳ Ｐゴシック" charset="0"/>
              </a:defRPr>
            </a:lvl5pPr>
            <a:lvl6pPr marL="2514600" indent="-228600" defTabSz="522288" eaLnBrk="0" fontAlgn="base" hangingPunct="0">
              <a:spcBef>
                <a:spcPct val="0"/>
              </a:spcBef>
              <a:spcAft>
                <a:spcPct val="0"/>
              </a:spcAft>
              <a:defRPr sz="2100">
                <a:solidFill>
                  <a:schemeClr val="tx1"/>
                </a:solidFill>
                <a:latin typeface="Calibri" charset="0"/>
                <a:ea typeface="ＭＳ Ｐゴシック" charset="0"/>
              </a:defRPr>
            </a:lvl6pPr>
            <a:lvl7pPr marL="2971800" indent="-228600" defTabSz="522288" eaLnBrk="0" fontAlgn="base" hangingPunct="0">
              <a:spcBef>
                <a:spcPct val="0"/>
              </a:spcBef>
              <a:spcAft>
                <a:spcPct val="0"/>
              </a:spcAft>
              <a:defRPr sz="2100">
                <a:solidFill>
                  <a:schemeClr val="tx1"/>
                </a:solidFill>
                <a:latin typeface="Calibri" charset="0"/>
                <a:ea typeface="ＭＳ Ｐゴシック" charset="0"/>
              </a:defRPr>
            </a:lvl7pPr>
            <a:lvl8pPr marL="3429000" indent="-228600" defTabSz="522288" eaLnBrk="0" fontAlgn="base" hangingPunct="0">
              <a:spcBef>
                <a:spcPct val="0"/>
              </a:spcBef>
              <a:spcAft>
                <a:spcPct val="0"/>
              </a:spcAft>
              <a:defRPr sz="2100">
                <a:solidFill>
                  <a:schemeClr val="tx1"/>
                </a:solidFill>
                <a:latin typeface="Calibri" charset="0"/>
                <a:ea typeface="ＭＳ Ｐゴシック" charset="0"/>
              </a:defRPr>
            </a:lvl8pPr>
            <a:lvl9pPr marL="3886200" indent="-228600" defTabSz="522288" eaLnBrk="0" fontAlgn="base" hangingPunct="0">
              <a:spcBef>
                <a:spcPct val="0"/>
              </a:spcBef>
              <a:spcAft>
                <a:spcPct val="0"/>
              </a:spcAft>
              <a:defRPr sz="2100">
                <a:solidFill>
                  <a:schemeClr val="tx1"/>
                </a:solidFill>
                <a:latin typeface="Calibri" charset="0"/>
                <a:ea typeface="ＭＳ Ｐゴシック" charset="0"/>
              </a:defRPr>
            </a:lvl9pPr>
          </a:lstStyle>
          <a:p>
            <a:pPr eaLnBrk="1" hangingPunct="1"/>
            <a:endParaRPr lang="es-E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áfico 5"/>
          <p:cNvGraphicFramePr>
            <a:graphicFrameLocks/>
          </p:cNvGraphicFramePr>
          <p:nvPr>
            <p:extLst>
              <p:ext uri="{D42A27DB-BD31-4B8C-83A1-F6EECF244321}">
                <p14:modId xmlns:p14="http://schemas.microsoft.com/office/powerpoint/2010/main" val="237988537"/>
              </p:ext>
            </p:extLst>
          </p:nvPr>
        </p:nvGraphicFramePr>
        <p:xfrm>
          <a:off x="977899" y="1981225"/>
          <a:ext cx="8758907" cy="4680519"/>
        </p:xfrm>
        <a:graphic>
          <a:graphicData uri="http://schemas.openxmlformats.org/drawingml/2006/chart">
            <c:chart xmlns:c="http://schemas.openxmlformats.org/drawingml/2006/chart" xmlns:r="http://schemas.openxmlformats.org/officeDocument/2006/relationships" r:id="rId3"/>
          </a:graphicData>
        </a:graphic>
      </p:graphicFrame>
      <p:sp>
        <p:nvSpPr>
          <p:cNvPr id="26631" name="CuadroTexto 8"/>
          <p:cNvSpPr txBox="1">
            <a:spLocks noChangeArrowheads="1"/>
          </p:cNvSpPr>
          <p:nvPr/>
        </p:nvSpPr>
        <p:spPr bwMode="auto">
          <a:xfrm>
            <a:off x="11266488" y="5611813"/>
            <a:ext cx="184150" cy="415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Calibri" charset="0"/>
                <a:ea typeface="ＭＳ Ｐゴシック" charset="0"/>
                <a:cs typeface="ＭＳ Ｐゴシック" charset="0"/>
              </a:defRPr>
            </a:lvl1pPr>
            <a:lvl2pPr marL="742950" indent="-285750" eaLnBrk="0" hangingPunct="0">
              <a:defRPr sz="2100">
                <a:solidFill>
                  <a:schemeClr val="tx1"/>
                </a:solidFill>
                <a:latin typeface="Calibri" charset="0"/>
                <a:ea typeface="ＭＳ Ｐゴシック" charset="0"/>
              </a:defRPr>
            </a:lvl2pPr>
            <a:lvl3pPr marL="1143000" indent="-228600" eaLnBrk="0" hangingPunct="0">
              <a:defRPr sz="2100">
                <a:solidFill>
                  <a:schemeClr val="tx1"/>
                </a:solidFill>
                <a:latin typeface="Calibri" charset="0"/>
                <a:ea typeface="ＭＳ Ｐゴシック" charset="0"/>
              </a:defRPr>
            </a:lvl3pPr>
            <a:lvl4pPr marL="1600200" indent="-228600" eaLnBrk="0" hangingPunct="0">
              <a:defRPr sz="2100">
                <a:solidFill>
                  <a:schemeClr val="tx1"/>
                </a:solidFill>
                <a:latin typeface="Calibri" charset="0"/>
                <a:ea typeface="ＭＳ Ｐゴシック" charset="0"/>
              </a:defRPr>
            </a:lvl4pPr>
            <a:lvl5pPr marL="2057400" indent="-228600" eaLnBrk="0" hangingPunct="0">
              <a:defRPr sz="2100">
                <a:solidFill>
                  <a:schemeClr val="tx1"/>
                </a:solidFill>
                <a:latin typeface="Calibri" charset="0"/>
                <a:ea typeface="ＭＳ Ｐゴシック" charset="0"/>
              </a:defRPr>
            </a:lvl5pPr>
            <a:lvl6pPr marL="2514600" indent="-228600" defTabSz="522288" eaLnBrk="0" fontAlgn="base" hangingPunct="0">
              <a:spcBef>
                <a:spcPct val="0"/>
              </a:spcBef>
              <a:spcAft>
                <a:spcPct val="0"/>
              </a:spcAft>
              <a:defRPr sz="2100">
                <a:solidFill>
                  <a:schemeClr val="tx1"/>
                </a:solidFill>
                <a:latin typeface="Calibri" charset="0"/>
                <a:ea typeface="ＭＳ Ｐゴシック" charset="0"/>
              </a:defRPr>
            </a:lvl6pPr>
            <a:lvl7pPr marL="2971800" indent="-228600" defTabSz="522288" eaLnBrk="0" fontAlgn="base" hangingPunct="0">
              <a:spcBef>
                <a:spcPct val="0"/>
              </a:spcBef>
              <a:spcAft>
                <a:spcPct val="0"/>
              </a:spcAft>
              <a:defRPr sz="2100">
                <a:solidFill>
                  <a:schemeClr val="tx1"/>
                </a:solidFill>
                <a:latin typeface="Calibri" charset="0"/>
                <a:ea typeface="ＭＳ Ｐゴシック" charset="0"/>
              </a:defRPr>
            </a:lvl7pPr>
            <a:lvl8pPr marL="3429000" indent="-228600" defTabSz="522288" eaLnBrk="0" fontAlgn="base" hangingPunct="0">
              <a:spcBef>
                <a:spcPct val="0"/>
              </a:spcBef>
              <a:spcAft>
                <a:spcPct val="0"/>
              </a:spcAft>
              <a:defRPr sz="2100">
                <a:solidFill>
                  <a:schemeClr val="tx1"/>
                </a:solidFill>
                <a:latin typeface="Calibri" charset="0"/>
                <a:ea typeface="ＭＳ Ｐゴシック" charset="0"/>
              </a:defRPr>
            </a:lvl8pPr>
            <a:lvl9pPr marL="3886200" indent="-228600" defTabSz="522288" eaLnBrk="0" fontAlgn="base" hangingPunct="0">
              <a:spcBef>
                <a:spcPct val="0"/>
              </a:spcBef>
              <a:spcAft>
                <a:spcPct val="0"/>
              </a:spcAft>
              <a:defRPr sz="2100">
                <a:solidFill>
                  <a:schemeClr val="tx1"/>
                </a:solidFill>
                <a:latin typeface="Calibri" charset="0"/>
                <a:ea typeface="ＭＳ Ｐゴシック" charset="0"/>
              </a:defRPr>
            </a:lvl9pPr>
          </a:lstStyle>
          <a:p>
            <a:pPr eaLnBrk="1" hangingPunct="1"/>
            <a:endParaRPr lang="es-ES"/>
          </a:p>
        </p:txBody>
      </p:sp>
      <p:sp>
        <p:nvSpPr>
          <p:cNvPr id="4" name="Rectángulo 3"/>
          <p:cNvSpPr/>
          <p:nvPr/>
        </p:nvSpPr>
        <p:spPr>
          <a:xfrm>
            <a:off x="1311871" y="901105"/>
            <a:ext cx="6703417" cy="707886"/>
          </a:xfrm>
          <a:prstGeom prst="rect">
            <a:avLst/>
          </a:prstGeom>
        </p:spPr>
        <p:txBody>
          <a:bodyPr wrap="square">
            <a:spAutoFit/>
          </a:bodyPr>
          <a:lstStyle/>
          <a:p>
            <a:pPr fontAlgn="ctr"/>
            <a:r>
              <a:rPr lang="es-ES" sz="2000" b="1" dirty="0" smtClean="0">
                <a:solidFill>
                  <a:srgbClr val="92D050"/>
                </a:solidFill>
                <a:latin typeface="Calibri" panose="020F0502020204030204" pitchFamily="34" charset="0"/>
              </a:rPr>
              <a:t>2.4 . </a:t>
            </a:r>
            <a:r>
              <a:rPr lang="es-ES" sz="2000" b="1" dirty="0" err="1" smtClean="0">
                <a:solidFill>
                  <a:srgbClr val="92D050"/>
                </a:solidFill>
                <a:latin typeface="Calibri" panose="020F0502020204030204" pitchFamily="34" charset="0"/>
              </a:rPr>
              <a:t>LaOTRA</a:t>
            </a:r>
            <a:r>
              <a:rPr lang="es-ES" sz="2000" b="1" dirty="0" smtClean="0">
                <a:solidFill>
                  <a:srgbClr val="92D050"/>
                </a:solidFill>
                <a:latin typeface="Calibri" panose="020F0502020204030204" pitchFamily="34" charset="0"/>
              </a:rPr>
              <a:t>  </a:t>
            </a:r>
            <a:r>
              <a:rPr lang="es-ES" sz="2000" b="1" dirty="0">
                <a:solidFill>
                  <a:srgbClr val="92D050"/>
                </a:solidFill>
                <a:latin typeface="Calibri" panose="020F0502020204030204" pitchFamily="34" charset="0"/>
              </a:rPr>
              <a:t>Número de Comunicaciones recibidas  atendiendo a su naturaleza</a:t>
            </a:r>
          </a:p>
        </p:txBody>
      </p:sp>
    </p:spTree>
    <p:extLst>
      <p:ext uri="{BB962C8B-B14F-4D97-AF65-F5344CB8AC3E}">
        <p14:creationId xmlns:p14="http://schemas.microsoft.com/office/powerpoint/2010/main" val="35419155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p:cNvGraphicFramePr/>
          <p:nvPr>
            <p:extLst>
              <p:ext uri="{D42A27DB-BD31-4B8C-83A1-F6EECF244321}">
                <p14:modId xmlns:p14="http://schemas.microsoft.com/office/powerpoint/2010/main" val="1498817132"/>
              </p:ext>
            </p:extLst>
          </p:nvPr>
        </p:nvGraphicFramePr>
        <p:xfrm>
          <a:off x="1023839" y="1549177"/>
          <a:ext cx="8623361" cy="4674306"/>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ángulo 6"/>
          <p:cNvSpPr/>
          <p:nvPr/>
        </p:nvSpPr>
        <p:spPr>
          <a:xfrm>
            <a:off x="1023839" y="901105"/>
            <a:ext cx="8623361" cy="707886"/>
          </a:xfrm>
          <a:prstGeom prst="rect">
            <a:avLst/>
          </a:prstGeom>
        </p:spPr>
        <p:txBody>
          <a:bodyPr wrap="square">
            <a:spAutoFit/>
          </a:bodyPr>
          <a:lstStyle/>
          <a:p>
            <a:r>
              <a:rPr lang="es-ES" sz="2000" b="1" dirty="0" smtClean="0">
                <a:solidFill>
                  <a:srgbClr val="92D050"/>
                </a:solidFill>
              </a:rPr>
              <a:t>2.5 </a:t>
            </a:r>
            <a:r>
              <a:rPr lang="es-ES" sz="2000" b="1" dirty="0">
                <a:solidFill>
                  <a:srgbClr val="92D050"/>
                </a:solidFill>
              </a:rPr>
              <a:t>.TELEMADRID.ES  Número de </a:t>
            </a:r>
            <a:r>
              <a:rPr lang="es-ES" sz="2000" b="1" dirty="0" smtClean="0">
                <a:solidFill>
                  <a:srgbClr val="92D050"/>
                </a:solidFill>
              </a:rPr>
              <a:t> Comunicaciones </a:t>
            </a:r>
            <a:r>
              <a:rPr lang="es-ES" sz="2000" b="1" dirty="0">
                <a:solidFill>
                  <a:srgbClr val="92D050"/>
                </a:solidFill>
              </a:rPr>
              <a:t>recibidas atendiendo a su naturaleza</a:t>
            </a:r>
          </a:p>
        </p:txBody>
      </p:sp>
    </p:spTree>
    <p:extLst>
      <p:ext uri="{BB962C8B-B14F-4D97-AF65-F5344CB8AC3E}">
        <p14:creationId xmlns:p14="http://schemas.microsoft.com/office/powerpoint/2010/main" val="1709661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áfico 5"/>
          <p:cNvGraphicFramePr>
            <a:graphicFrameLocks/>
          </p:cNvGraphicFramePr>
          <p:nvPr>
            <p:extLst>
              <p:ext uri="{D42A27DB-BD31-4B8C-83A1-F6EECF244321}">
                <p14:modId xmlns:p14="http://schemas.microsoft.com/office/powerpoint/2010/main" val="168477937"/>
              </p:ext>
            </p:extLst>
          </p:nvPr>
        </p:nvGraphicFramePr>
        <p:xfrm>
          <a:off x="977899" y="1621185"/>
          <a:ext cx="8614891" cy="5256584"/>
        </p:xfrm>
        <a:graphic>
          <a:graphicData uri="http://schemas.openxmlformats.org/drawingml/2006/chart">
            <c:chart xmlns:c="http://schemas.openxmlformats.org/drawingml/2006/chart" xmlns:r="http://schemas.openxmlformats.org/officeDocument/2006/relationships" r:id="rId2"/>
          </a:graphicData>
        </a:graphic>
      </p:graphicFrame>
      <p:sp>
        <p:nvSpPr>
          <p:cNvPr id="26631" name="CuadroTexto 8"/>
          <p:cNvSpPr txBox="1">
            <a:spLocks noChangeArrowheads="1"/>
          </p:cNvSpPr>
          <p:nvPr/>
        </p:nvSpPr>
        <p:spPr bwMode="auto">
          <a:xfrm>
            <a:off x="11266488" y="5611813"/>
            <a:ext cx="184150" cy="415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Calibri" charset="0"/>
                <a:ea typeface="ＭＳ Ｐゴシック" charset="0"/>
                <a:cs typeface="ＭＳ Ｐゴシック" charset="0"/>
              </a:defRPr>
            </a:lvl1pPr>
            <a:lvl2pPr marL="742950" indent="-285750" eaLnBrk="0" hangingPunct="0">
              <a:defRPr sz="2100">
                <a:solidFill>
                  <a:schemeClr val="tx1"/>
                </a:solidFill>
                <a:latin typeface="Calibri" charset="0"/>
                <a:ea typeface="ＭＳ Ｐゴシック" charset="0"/>
              </a:defRPr>
            </a:lvl2pPr>
            <a:lvl3pPr marL="1143000" indent="-228600" eaLnBrk="0" hangingPunct="0">
              <a:defRPr sz="2100">
                <a:solidFill>
                  <a:schemeClr val="tx1"/>
                </a:solidFill>
                <a:latin typeface="Calibri" charset="0"/>
                <a:ea typeface="ＭＳ Ｐゴシック" charset="0"/>
              </a:defRPr>
            </a:lvl3pPr>
            <a:lvl4pPr marL="1600200" indent="-228600" eaLnBrk="0" hangingPunct="0">
              <a:defRPr sz="2100">
                <a:solidFill>
                  <a:schemeClr val="tx1"/>
                </a:solidFill>
                <a:latin typeface="Calibri" charset="0"/>
                <a:ea typeface="ＭＳ Ｐゴシック" charset="0"/>
              </a:defRPr>
            </a:lvl4pPr>
            <a:lvl5pPr marL="2057400" indent="-228600" eaLnBrk="0" hangingPunct="0">
              <a:defRPr sz="2100">
                <a:solidFill>
                  <a:schemeClr val="tx1"/>
                </a:solidFill>
                <a:latin typeface="Calibri" charset="0"/>
                <a:ea typeface="ＭＳ Ｐゴシック" charset="0"/>
              </a:defRPr>
            </a:lvl5pPr>
            <a:lvl6pPr marL="2514600" indent="-228600" defTabSz="522288" eaLnBrk="0" fontAlgn="base" hangingPunct="0">
              <a:spcBef>
                <a:spcPct val="0"/>
              </a:spcBef>
              <a:spcAft>
                <a:spcPct val="0"/>
              </a:spcAft>
              <a:defRPr sz="2100">
                <a:solidFill>
                  <a:schemeClr val="tx1"/>
                </a:solidFill>
                <a:latin typeface="Calibri" charset="0"/>
                <a:ea typeface="ＭＳ Ｐゴシック" charset="0"/>
              </a:defRPr>
            </a:lvl6pPr>
            <a:lvl7pPr marL="2971800" indent="-228600" defTabSz="522288" eaLnBrk="0" fontAlgn="base" hangingPunct="0">
              <a:spcBef>
                <a:spcPct val="0"/>
              </a:spcBef>
              <a:spcAft>
                <a:spcPct val="0"/>
              </a:spcAft>
              <a:defRPr sz="2100">
                <a:solidFill>
                  <a:schemeClr val="tx1"/>
                </a:solidFill>
                <a:latin typeface="Calibri" charset="0"/>
                <a:ea typeface="ＭＳ Ｐゴシック" charset="0"/>
              </a:defRPr>
            </a:lvl7pPr>
            <a:lvl8pPr marL="3429000" indent="-228600" defTabSz="522288" eaLnBrk="0" fontAlgn="base" hangingPunct="0">
              <a:spcBef>
                <a:spcPct val="0"/>
              </a:spcBef>
              <a:spcAft>
                <a:spcPct val="0"/>
              </a:spcAft>
              <a:defRPr sz="2100">
                <a:solidFill>
                  <a:schemeClr val="tx1"/>
                </a:solidFill>
                <a:latin typeface="Calibri" charset="0"/>
                <a:ea typeface="ＭＳ Ｐゴシック" charset="0"/>
              </a:defRPr>
            </a:lvl8pPr>
            <a:lvl9pPr marL="3886200" indent="-228600" defTabSz="522288" eaLnBrk="0" fontAlgn="base" hangingPunct="0">
              <a:spcBef>
                <a:spcPct val="0"/>
              </a:spcBef>
              <a:spcAft>
                <a:spcPct val="0"/>
              </a:spcAft>
              <a:defRPr sz="2100">
                <a:solidFill>
                  <a:schemeClr val="tx1"/>
                </a:solidFill>
                <a:latin typeface="Calibri" charset="0"/>
                <a:ea typeface="ＭＳ Ｐゴシック" charset="0"/>
              </a:defRPr>
            </a:lvl9pPr>
          </a:lstStyle>
          <a:p>
            <a:pPr eaLnBrk="1" hangingPunct="1"/>
            <a:endParaRPr lang="es-ES"/>
          </a:p>
        </p:txBody>
      </p:sp>
      <p:sp>
        <p:nvSpPr>
          <p:cNvPr id="4" name="Rectángulo 3"/>
          <p:cNvSpPr/>
          <p:nvPr/>
        </p:nvSpPr>
        <p:spPr>
          <a:xfrm>
            <a:off x="1527894" y="613073"/>
            <a:ext cx="8064895" cy="738664"/>
          </a:xfrm>
          <a:prstGeom prst="rect">
            <a:avLst/>
          </a:prstGeom>
        </p:spPr>
        <p:txBody>
          <a:bodyPr wrap="square">
            <a:spAutoFit/>
          </a:bodyPr>
          <a:lstStyle/>
          <a:p>
            <a:r>
              <a:rPr lang="es-ES" b="1" dirty="0" smtClean="0">
                <a:solidFill>
                  <a:srgbClr val="92D050"/>
                </a:solidFill>
              </a:rPr>
              <a:t>2.6. ONDA </a:t>
            </a:r>
            <a:r>
              <a:rPr lang="es-ES" b="1" dirty="0">
                <a:solidFill>
                  <a:srgbClr val="92D050"/>
                </a:solidFill>
              </a:rPr>
              <a:t>MADRID  Número de Comunicaciones recibidas atendiendo a su naturaleza</a:t>
            </a:r>
          </a:p>
        </p:txBody>
      </p:sp>
    </p:spTree>
    <p:extLst>
      <p:ext uri="{BB962C8B-B14F-4D97-AF65-F5344CB8AC3E}">
        <p14:creationId xmlns:p14="http://schemas.microsoft.com/office/powerpoint/2010/main" val="5012780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579" name="Rectángulo 7"/>
          <p:cNvSpPr>
            <a:spLocks noChangeArrowheads="1"/>
          </p:cNvSpPr>
          <p:nvPr/>
        </p:nvSpPr>
        <p:spPr bwMode="auto">
          <a:xfrm>
            <a:off x="1023839" y="1034676"/>
            <a:ext cx="878214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s-ES" sz="2000" b="1" dirty="0" smtClean="0">
                <a:solidFill>
                  <a:srgbClr val="92D050"/>
                </a:solidFill>
                <a:latin typeface="Calibri" panose="020F0502020204030204" pitchFamily="34" charset="0"/>
                <a:cs typeface="Times" charset="0"/>
              </a:rPr>
              <a:t>2.7 DISTRIBUCIÓN POR SEXO</a:t>
            </a:r>
            <a:endParaRPr lang="es-ES" sz="2000" b="1" dirty="0">
              <a:solidFill>
                <a:srgbClr val="92D050"/>
              </a:solidFill>
              <a:latin typeface="Calibri" panose="020F0502020204030204" pitchFamily="34" charset="0"/>
              <a:cs typeface="Times" charset="0"/>
            </a:endParaRPr>
          </a:p>
        </p:txBody>
      </p:sp>
      <p:sp>
        <p:nvSpPr>
          <p:cNvPr id="24580" name="Rectángulo 1"/>
          <p:cNvSpPr>
            <a:spLocks noChangeArrowheads="1"/>
          </p:cNvSpPr>
          <p:nvPr/>
        </p:nvSpPr>
        <p:spPr bwMode="auto">
          <a:xfrm>
            <a:off x="1529266" y="1662629"/>
            <a:ext cx="8276722"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endParaRPr lang="es-ES" sz="1600" dirty="0" smtClean="0">
              <a:solidFill>
                <a:srgbClr val="2E2E2D"/>
              </a:solidFill>
              <a:latin typeface="Times" charset="0"/>
              <a:cs typeface="Times" charset="0"/>
            </a:endParaRPr>
          </a:p>
          <a:p>
            <a:endParaRPr lang="es-ES" sz="1600" dirty="0">
              <a:solidFill>
                <a:srgbClr val="2E2E2D"/>
              </a:solidFill>
              <a:latin typeface="Times" charset="0"/>
              <a:cs typeface="Times" charset="0"/>
            </a:endParaRPr>
          </a:p>
        </p:txBody>
      </p:sp>
      <p:sp>
        <p:nvSpPr>
          <p:cNvPr id="24582" name="Rectángulo 18"/>
          <p:cNvSpPr>
            <a:spLocks noChangeArrowheads="1"/>
          </p:cNvSpPr>
          <p:nvPr/>
        </p:nvSpPr>
        <p:spPr bwMode="auto">
          <a:xfrm>
            <a:off x="1528763" y="2927350"/>
            <a:ext cx="827722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s-ES" sz="1600" dirty="0" smtClean="0">
                <a:solidFill>
                  <a:srgbClr val="2E2E2D"/>
                </a:solidFill>
                <a:latin typeface="Times" charset="0"/>
                <a:cs typeface="Times" charset="0"/>
              </a:rPr>
              <a:t>MUJERES  42 %</a:t>
            </a:r>
            <a:endParaRPr lang="es-ES" sz="1600" dirty="0">
              <a:solidFill>
                <a:srgbClr val="2E2E2D"/>
              </a:solidFill>
              <a:latin typeface="Times" charset="0"/>
              <a:cs typeface="Times" charset="0"/>
            </a:endParaRPr>
          </a:p>
        </p:txBody>
      </p:sp>
      <p:sp>
        <p:nvSpPr>
          <p:cNvPr id="20" name="Forma libre 19"/>
          <p:cNvSpPr/>
          <p:nvPr/>
        </p:nvSpPr>
        <p:spPr>
          <a:xfrm rot="18266599">
            <a:off x="793750" y="4249738"/>
            <a:ext cx="677863" cy="496887"/>
          </a:xfrm>
          <a:custGeom>
            <a:avLst/>
            <a:gdLst>
              <a:gd name="connsiteX0" fmla="*/ 0 w 381000"/>
              <a:gd name="connsiteY0" fmla="*/ 273050 h 279400"/>
              <a:gd name="connsiteX1" fmla="*/ 44450 w 381000"/>
              <a:gd name="connsiteY1" fmla="*/ 133350 h 279400"/>
              <a:gd name="connsiteX2" fmla="*/ 190500 w 381000"/>
              <a:gd name="connsiteY2" fmla="*/ 136525 h 279400"/>
              <a:gd name="connsiteX3" fmla="*/ 234950 w 381000"/>
              <a:gd name="connsiteY3" fmla="*/ 0 h 279400"/>
              <a:gd name="connsiteX4" fmla="*/ 381000 w 381000"/>
              <a:gd name="connsiteY4" fmla="*/ 3175 h 279400"/>
              <a:gd name="connsiteX5" fmla="*/ 288925 w 381000"/>
              <a:gd name="connsiteY5" fmla="*/ 279400 h 279400"/>
              <a:gd name="connsiteX6" fmla="*/ 0 w 381000"/>
              <a:gd name="connsiteY6" fmla="*/ 273050 h 27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0" h="279400">
                <a:moveTo>
                  <a:pt x="0" y="273050"/>
                </a:moveTo>
                <a:lnTo>
                  <a:pt x="44450" y="133350"/>
                </a:lnTo>
                <a:lnTo>
                  <a:pt x="190500" y="136525"/>
                </a:lnTo>
                <a:lnTo>
                  <a:pt x="234950" y="0"/>
                </a:lnTo>
                <a:lnTo>
                  <a:pt x="381000" y="3175"/>
                </a:lnTo>
                <a:lnTo>
                  <a:pt x="288925" y="279400"/>
                </a:lnTo>
                <a:lnTo>
                  <a:pt x="0" y="27305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24585" name="Rectángulo 21"/>
          <p:cNvSpPr>
            <a:spLocks noChangeArrowheads="1"/>
          </p:cNvSpPr>
          <p:nvPr/>
        </p:nvSpPr>
        <p:spPr bwMode="auto">
          <a:xfrm>
            <a:off x="1528763" y="4414838"/>
            <a:ext cx="827722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s-ES" sz="1600" dirty="0" smtClean="0">
                <a:solidFill>
                  <a:srgbClr val="2E2E2D"/>
                </a:solidFill>
                <a:latin typeface="Times" charset="0"/>
                <a:cs typeface="Times" charset="0"/>
              </a:rPr>
              <a:t>HOMBRES 52 %</a:t>
            </a:r>
            <a:endParaRPr lang="es-ES" sz="1600" dirty="0">
              <a:solidFill>
                <a:srgbClr val="2E2E2D"/>
              </a:solidFill>
              <a:latin typeface="Times" charset="0"/>
              <a:cs typeface="Times" charset="0"/>
            </a:endParaRPr>
          </a:p>
        </p:txBody>
      </p:sp>
      <p:sp>
        <p:nvSpPr>
          <p:cNvPr id="15" name="Forma libre 14"/>
          <p:cNvSpPr/>
          <p:nvPr/>
        </p:nvSpPr>
        <p:spPr>
          <a:xfrm rot="18266599">
            <a:off x="794544" y="2761457"/>
            <a:ext cx="676275" cy="496887"/>
          </a:xfrm>
          <a:custGeom>
            <a:avLst/>
            <a:gdLst>
              <a:gd name="connsiteX0" fmla="*/ 0 w 381000"/>
              <a:gd name="connsiteY0" fmla="*/ 273050 h 279400"/>
              <a:gd name="connsiteX1" fmla="*/ 44450 w 381000"/>
              <a:gd name="connsiteY1" fmla="*/ 133350 h 279400"/>
              <a:gd name="connsiteX2" fmla="*/ 190500 w 381000"/>
              <a:gd name="connsiteY2" fmla="*/ 136525 h 279400"/>
              <a:gd name="connsiteX3" fmla="*/ 234950 w 381000"/>
              <a:gd name="connsiteY3" fmla="*/ 0 h 279400"/>
              <a:gd name="connsiteX4" fmla="*/ 381000 w 381000"/>
              <a:gd name="connsiteY4" fmla="*/ 3175 h 279400"/>
              <a:gd name="connsiteX5" fmla="*/ 288925 w 381000"/>
              <a:gd name="connsiteY5" fmla="*/ 279400 h 279400"/>
              <a:gd name="connsiteX6" fmla="*/ 0 w 381000"/>
              <a:gd name="connsiteY6" fmla="*/ 273050 h 27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0" h="279400">
                <a:moveTo>
                  <a:pt x="0" y="273050"/>
                </a:moveTo>
                <a:lnTo>
                  <a:pt x="44450" y="133350"/>
                </a:lnTo>
                <a:lnTo>
                  <a:pt x="190500" y="136525"/>
                </a:lnTo>
                <a:lnTo>
                  <a:pt x="234950" y="0"/>
                </a:lnTo>
                <a:lnTo>
                  <a:pt x="381000" y="3175"/>
                </a:lnTo>
                <a:lnTo>
                  <a:pt x="288925" y="279400"/>
                </a:lnTo>
                <a:lnTo>
                  <a:pt x="0" y="273050"/>
                </a:lnTo>
                <a:close/>
              </a:path>
            </a:pathLst>
          </a:custGeom>
          <a:solidFill>
            <a:schemeClr val="accent5"/>
          </a:solidFill>
          <a:ln>
            <a:no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S">
              <a:solidFill>
                <a:srgbClr val="000000"/>
              </a:solidFill>
            </a:endParaRPr>
          </a:p>
        </p:txBody>
      </p:sp>
      <p:graphicFrame>
        <p:nvGraphicFramePr>
          <p:cNvPr id="5" name="Gráfico 4"/>
          <p:cNvGraphicFramePr/>
          <p:nvPr>
            <p:extLst>
              <p:ext uri="{D42A27DB-BD31-4B8C-83A1-F6EECF244321}">
                <p14:modId xmlns:p14="http://schemas.microsoft.com/office/powerpoint/2010/main" val="1792542426"/>
              </p:ext>
            </p:extLst>
          </p:nvPr>
        </p:nvGraphicFramePr>
        <p:xfrm>
          <a:off x="4336207" y="1981226"/>
          <a:ext cx="5256584" cy="3718716"/>
        </p:xfrm>
        <a:graphic>
          <a:graphicData uri="http://schemas.openxmlformats.org/drawingml/2006/chart">
            <c:chart xmlns:c="http://schemas.openxmlformats.org/drawingml/2006/chart" xmlns:r="http://schemas.openxmlformats.org/officeDocument/2006/relationships" r:id="rId4"/>
          </a:graphicData>
        </a:graphic>
      </p:graphicFrame>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579" name="Rectángulo 7"/>
          <p:cNvSpPr>
            <a:spLocks noChangeArrowheads="1"/>
          </p:cNvSpPr>
          <p:nvPr/>
        </p:nvSpPr>
        <p:spPr bwMode="auto">
          <a:xfrm>
            <a:off x="1023839" y="1189136"/>
            <a:ext cx="878214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s-ES" sz="2000" b="1" dirty="0" smtClean="0">
                <a:solidFill>
                  <a:srgbClr val="92D050"/>
                </a:solidFill>
                <a:latin typeface="Times" charset="0"/>
                <a:cs typeface="Times" charset="0"/>
              </a:rPr>
              <a:t>2. 7 </a:t>
            </a:r>
            <a:r>
              <a:rPr lang="es-ES" sz="2000" b="1" dirty="0" smtClean="0">
                <a:solidFill>
                  <a:srgbClr val="92D050"/>
                </a:solidFill>
                <a:latin typeface="Calibri" panose="020F0502020204030204" pitchFamily="34" charset="0"/>
                <a:cs typeface="Times" charset="0"/>
              </a:rPr>
              <a:t>DISTRIBUCIÓN POR EDAD</a:t>
            </a:r>
            <a:endParaRPr lang="es-ES" sz="2000" b="1" dirty="0">
              <a:solidFill>
                <a:srgbClr val="92D050"/>
              </a:solidFill>
              <a:latin typeface="Calibri" panose="020F0502020204030204" pitchFamily="34" charset="0"/>
              <a:cs typeface="Times" charset="0"/>
            </a:endParaRPr>
          </a:p>
        </p:txBody>
      </p:sp>
      <p:sp>
        <p:nvSpPr>
          <p:cNvPr id="15" name="Forma libre 14"/>
          <p:cNvSpPr/>
          <p:nvPr/>
        </p:nvSpPr>
        <p:spPr>
          <a:xfrm rot="18266599">
            <a:off x="794544" y="2761457"/>
            <a:ext cx="676275" cy="496887"/>
          </a:xfrm>
          <a:custGeom>
            <a:avLst/>
            <a:gdLst>
              <a:gd name="connsiteX0" fmla="*/ 0 w 381000"/>
              <a:gd name="connsiteY0" fmla="*/ 273050 h 279400"/>
              <a:gd name="connsiteX1" fmla="*/ 44450 w 381000"/>
              <a:gd name="connsiteY1" fmla="*/ 133350 h 279400"/>
              <a:gd name="connsiteX2" fmla="*/ 190500 w 381000"/>
              <a:gd name="connsiteY2" fmla="*/ 136525 h 279400"/>
              <a:gd name="connsiteX3" fmla="*/ 234950 w 381000"/>
              <a:gd name="connsiteY3" fmla="*/ 0 h 279400"/>
              <a:gd name="connsiteX4" fmla="*/ 381000 w 381000"/>
              <a:gd name="connsiteY4" fmla="*/ 3175 h 279400"/>
              <a:gd name="connsiteX5" fmla="*/ 288925 w 381000"/>
              <a:gd name="connsiteY5" fmla="*/ 279400 h 279400"/>
              <a:gd name="connsiteX6" fmla="*/ 0 w 381000"/>
              <a:gd name="connsiteY6" fmla="*/ 273050 h 27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0" h="279400">
                <a:moveTo>
                  <a:pt x="0" y="273050"/>
                </a:moveTo>
                <a:lnTo>
                  <a:pt x="44450" y="133350"/>
                </a:lnTo>
                <a:lnTo>
                  <a:pt x="190500" y="136525"/>
                </a:lnTo>
                <a:lnTo>
                  <a:pt x="234950" y="0"/>
                </a:lnTo>
                <a:lnTo>
                  <a:pt x="381000" y="3175"/>
                </a:lnTo>
                <a:lnTo>
                  <a:pt x="288925" y="279400"/>
                </a:lnTo>
                <a:lnTo>
                  <a:pt x="0" y="27305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solidFill>
                <a:srgbClr val="000000"/>
              </a:solidFill>
            </a:endParaRPr>
          </a:p>
        </p:txBody>
      </p:sp>
      <p:graphicFrame>
        <p:nvGraphicFramePr>
          <p:cNvPr id="6" name="Gráfico 5"/>
          <p:cNvGraphicFramePr/>
          <p:nvPr>
            <p:extLst>
              <p:ext uri="{D42A27DB-BD31-4B8C-83A1-F6EECF244321}">
                <p14:modId xmlns:p14="http://schemas.microsoft.com/office/powerpoint/2010/main" val="1196095094"/>
              </p:ext>
            </p:extLst>
          </p:nvPr>
        </p:nvGraphicFramePr>
        <p:xfrm>
          <a:off x="5200303" y="2485282"/>
          <a:ext cx="4392488" cy="3671396"/>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ángulo 2"/>
          <p:cNvSpPr/>
          <p:nvPr/>
        </p:nvSpPr>
        <p:spPr>
          <a:xfrm>
            <a:off x="1599903" y="2590525"/>
            <a:ext cx="3600400" cy="3000821"/>
          </a:xfrm>
          <a:prstGeom prst="rect">
            <a:avLst/>
          </a:prstGeom>
        </p:spPr>
        <p:txBody>
          <a:bodyPr wrap="square">
            <a:spAutoFit/>
          </a:bodyPr>
          <a:lstStyle/>
          <a:p>
            <a:endParaRPr lang="es-ES" dirty="0" smtClean="0"/>
          </a:p>
          <a:p>
            <a:r>
              <a:rPr lang="es-ES" dirty="0" smtClean="0"/>
              <a:t>Franjas edad</a:t>
            </a:r>
            <a:endParaRPr lang="es-ES" dirty="0"/>
          </a:p>
          <a:p>
            <a:endParaRPr lang="es-ES" dirty="0" smtClean="0"/>
          </a:p>
          <a:p>
            <a:r>
              <a:rPr lang="es-ES" dirty="0" smtClean="0"/>
              <a:t>18-24  años              </a:t>
            </a:r>
            <a:r>
              <a:rPr lang="es-ES" dirty="0" smtClean="0"/>
              <a:t>2 </a:t>
            </a:r>
            <a:endParaRPr lang="es-ES" dirty="0"/>
          </a:p>
          <a:p>
            <a:r>
              <a:rPr lang="es-ES" dirty="0" smtClean="0"/>
              <a:t>25-34  años</a:t>
            </a:r>
            <a:r>
              <a:rPr lang="es-ES" dirty="0"/>
              <a:t>		</a:t>
            </a:r>
            <a:r>
              <a:rPr lang="es-ES" dirty="0" smtClean="0"/>
              <a:t>3</a:t>
            </a:r>
            <a:endParaRPr lang="es-ES" dirty="0"/>
          </a:p>
          <a:p>
            <a:r>
              <a:rPr lang="es-ES" dirty="0" smtClean="0"/>
              <a:t>35-44  años</a:t>
            </a:r>
            <a:r>
              <a:rPr lang="es-ES" dirty="0"/>
              <a:t>		</a:t>
            </a:r>
            <a:r>
              <a:rPr lang="es-ES" dirty="0"/>
              <a:t>5</a:t>
            </a:r>
            <a:r>
              <a:rPr lang="es-ES" dirty="0"/>
              <a:t>	</a:t>
            </a:r>
          </a:p>
          <a:p>
            <a:r>
              <a:rPr lang="es-ES" dirty="0" smtClean="0"/>
              <a:t>45-54  años       </a:t>
            </a:r>
            <a:r>
              <a:rPr lang="es-ES" dirty="0"/>
              <a:t> </a:t>
            </a:r>
            <a:r>
              <a:rPr lang="es-ES" dirty="0" smtClean="0"/>
              <a:t>    </a:t>
            </a:r>
            <a:r>
              <a:rPr lang="es-ES" dirty="0"/>
              <a:t> </a:t>
            </a:r>
            <a:r>
              <a:rPr lang="es-ES" dirty="0" smtClean="0"/>
              <a:t> 9</a:t>
            </a:r>
            <a:r>
              <a:rPr lang="es-ES" dirty="0"/>
              <a:t>	</a:t>
            </a:r>
          </a:p>
          <a:p>
            <a:r>
              <a:rPr lang="es-ES" dirty="0" smtClean="0"/>
              <a:t>55-64  años</a:t>
            </a:r>
            <a:r>
              <a:rPr lang="es-ES" dirty="0"/>
              <a:t>	</a:t>
            </a:r>
            <a:r>
              <a:rPr lang="es-ES" dirty="0" smtClean="0"/>
              <a:t>       </a:t>
            </a:r>
            <a:r>
              <a:rPr lang="es-ES" dirty="0" smtClean="0"/>
              <a:t>  9 </a:t>
            </a:r>
            <a:endParaRPr lang="es-ES" dirty="0"/>
          </a:p>
          <a:p>
            <a:r>
              <a:rPr lang="es-ES" dirty="0"/>
              <a:t>65+	</a:t>
            </a:r>
            <a:r>
              <a:rPr lang="es-ES" dirty="0" smtClean="0"/>
              <a:t>    años</a:t>
            </a:r>
            <a:r>
              <a:rPr lang="es-ES" dirty="0"/>
              <a:t>	</a:t>
            </a:r>
            <a:r>
              <a:rPr lang="es-ES" dirty="0" smtClean="0"/>
              <a:t>       </a:t>
            </a:r>
            <a:r>
              <a:rPr lang="es-ES" dirty="0"/>
              <a:t> </a:t>
            </a:r>
            <a:r>
              <a:rPr lang="es-ES" dirty="0" smtClean="0"/>
              <a:t> 8</a:t>
            </a:r>
            <a:r>
              <a:rPr lang="es-ES" dirty="0"/>
              <a:t>	</a:t>
            </a:r>
          </a:p>
        </p:txBody>
      </p:sp>
    </p:spTree>
    <p:extLst>
      <p:ext uri="{BB962C8B-B14F-4D97-AF65-F5344CB8AC3E}">
        <p14:creationId xmlns:p14="http://schemas.microsoft.com/office/powerpoint/2010/main" val="124167176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CuadroTexto 3"/>
          <p:cNvSpPr txBox="1">
            <a:spLocks noChangeArrowheads="1"/>
          </p:cNvSpPr>
          <p:nvPr/>
        </p:nvSpPr>
        <p:spPr bwMode="auto">
          <a:xfrm>
            <a:off x="11537950" y="5613400"/>
            <a:ext cx="190500" cy="415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100">
                <a:solidFill>
                  <a:schemeClr val="tx1"/>
                </a:solidFill>
                <a:latin typeface="Calibri" charset="0"/>
                <a:ea typeface="ＭＳ Ｐゴシック" charset="0"/>
                <a:cs typeface="ＭＳ Ｐゴシック" charset="0"/>
              </a:defRPr>
            </a:lvl1pPr>
            <a:lvl2pPr marL="742950" indent="-285750" eaLnBrk="0" hangingPunct="0">
              <a:defRPr sz="2100">
                <a:solidFill>
                  <a:schemeClr val="tx1"/>
                </a:solidFill>
                <a:latin typeface="Calibri" charset="0"/>
                <a:ea typeface="ＭＳ Ｐゴシック" charset="0"/>
              </a:defRPr>
            </a:lvl2pPr>
            <a:lvl3pPr marL="1143000" indent="-228600" eaLnBrk="0" hangingPunct="0">
              <a:defRPr sz="2100">
                <a:solidFill>
                  <a:schemeClr val="tx1"/>
                </a:solidFill>
                <a:latin typeface="Calibri" charset="0"/>
                <a:ea typeface="ＭＳ Ｐゴシック" charset="0"/>
              </a:defRPr>
            </a:lvl3pPr>
            <a:lvl4pPr marL="1600200" indent="-228600" eaLnBrk="0" hangingPunct="0">
              <a:defRPr sz="2100">
                <a:solidFill>
                  <a:schemeClr val="tx1"/>
                </a:solidFill>
                <a:latin typeface="Calibri" charset="0"/>
                <a:ea typeface="ＭＳ Ｐゴシック" charset="0"/>
              </a:defRPr>
            </a:lvl4pPr>
            <a:lvl5pPr marL="2057400" indent="-228600" eaLnBrk="0" hangingPunct="0">
              <a:defRPr sz="2100">
                <a:solidFill>
                  <a:schemeClr val="tx1"/>
                </a:solidFill>
                <a:latin typeface="Calibri" charset="0"/>
                <a:ea typeface="ＭＳ Ｐゴシック" charset="0"/>
              </a:defRPr>
            </a:lvl5pPr>
            <a:lvl6pPr marL="2514600" indent="-228600" defTabSz="522288" eaLnBrk="0" fontAlgn="base" hangingPunct="0">
              <a:spcBef>
                <a:spcPct val="0"/>
              </a:spcBef>
              <a:spcAft>
                <a:spcPct val="0"/>
              </a:spcAft>
              <a:defRPr sz="2100">
                <a:solidFill>
                  <a:schemeClr val="tx1"/>
                </a:solidFill>
                <a:latin typeface="Calibri" charset="0"/>
                <a:ea typeface="ＭＳ Ｐゴシック" charset="0"/>
              </a:defRPr>
            </a:lvl6pPr>
            <a:lvl7pPr marL="2971800" indent="-228600" defTabSz="522288" eaLnBrk="0" fontAlgn="base" hangingPunct="0">
              <a:spcBef>
                <a:spcPct val="0"/>
              </a:spcBef>
              <a:spcAft>
                <a:spcPct val="0"/>
              </a:spcAft>
              <a:defRPr sz="2100">
                <a:solidFill>
                  <a:schemeClr val="tx1"/>
                </a:solidFill>
                <a:latin typeface="Calibri" charset="0"/>
                <a:ea typeface="ＭＳ Ｐゴシック" charset="0"/>
              </a:defRPr>
            </a:lvl7pPr>
            <a:lvl8pPr marL="3429000" indent="-228600" defTabSz="522288" eaLnBrk="0" fontAlgn="base" hangingPunct="0">
              <a:spcBef>
                <a:spcPct val="0"/>
              </a:spcBef>
              <a:spcAft>
                <a:spcPct val="0"/>
              </a:spcAft>
              <a:defRPr sz="2100">
                <a:solidFill>
                  <a:schemeClr val="tx1"/>
                </a:solidFill>
                <a:latin typeface="Calibri" charset="0"/>
                <a:ea typeface="ＭＳ Ｐゴシック" charset="0"/>
              </a:defRPr>
            </a:lvl8pPr>
            <a:lvl9pPr marL="3886200" indent="-228600" defTabSz="522288" eaLnBrk="0" fontAlgn="base" hangingPunct="0">
              <a:spcBef>
                <a:spcPct val="0"/>
              </a:spcBef>
              <a:spcAft>
                <a:spcPct val="0"/>
              </a:spcAft>
              <a:defRPr sz="2100">
                <a:solidFill>
                  <a:schemeClr val="tx1"/>
                </a:solidFill>
                <a:latin typeface="Calibri" charset="0"/>
                <a:ea typeface="ＭＳ Ｐゴシック" charset="0"/>
              </a:defRPr>
            </a:lvl9pPr>
          </a:lstStyle>
          <a:p>
            <a:pPr eaLnBrk="1" hangingPunct="1"/>
            <a:endParaRPr lang="es-ES"/>
          </a:p>
        </p:txBody>
      </p:sp>
      <p:graphicFrame>
        <p:nvGraphicFramePr>
          <p:cNvPr id="5" name="Tabla 4"/>
          <p:cNvGraphicFramePr>
            <a:graphicFrameLocks noGrp="1"/>
          </p:cNvGraphicFramePr>
          <p:nvPr>
            <p:extLst>
              <p:ext uri="{D42A27DB-BD31-4B8C-83A1-F6EECF244321}">
                <p14:modId xmlns:p14="http://schemas.microsoft.com/office/powerpoint/2010/main" val="355346838"/>
              </p:ext>
            </p:extLst>
          </p:nvPr>
        </p:nvGraphicFramePr>
        <p:xfrm>
          <a:off x="952500" y="2051050"/>
          <a:ext cx="7704187" cy="2036415"/>
        </p:xfrm>
        <a:graphic>
          <a:graphicData uri="http://schemas.openxmlformats.org/drawingml/2006/table">
            <a:tbl>
              <a:tblPr firstRow="1" bandRow="1">
                <a:tableStyleId>{E8034E78-7F5D-4C2E-B375-FC64B27BC917}</a:tableStyleId>
              </a:tblPr>
              <a:tblGrid>
                <a:gridCol w="3099466">
                  <a:extLst>
                    <a:ext uri="{9D8B030D-6E8A-4147-A177-3AD203B41FA5}">
                      <a16:colId xmlns:a16="http://schemas.microsoft.com/office/drawing/2014/main" val="20000"/>
                    </a:ext>
                  </a:extLst>
                </a:gridCol>
                <a:gridCol w="1076329">
                  <a:extLst>
                    <a:ext uri="{9D8B030D-6E8A-4147-A177-3AD203B41FA5}">
                      <a16:colId xmlns:a16="http://schemas.microsoft.com/office/drawing/2014/main" val="20001"/>
                    </a:ext>
                  </a:extLst>
                </a:gridCol>
                <a:gridCol w="1152128">
                  <a:extLst>
                    <a:ext uri="{9D8B030D-6E8A-4147-A177-3AD203B41FA5}">
                      <a16:colId xmlns:a16="http://schemas.microsoft.com/office/drawing/2014/main" val="20002"/>
                    </a:ext>
                  </a:extLst>
                </a:gridCol>
                <a:gridCol w="792088">
                  <a:extLst>
                    <a:ext uri="{9D8B030D-6E8A-4147-A177-3AD203B41FA5}">
                      <a16:colId xmlns:a16="http://schemas.microsoft.com/office/drawing/2014/main" val="20003"/>
                    </a:ext>
                  </a:extLst>
                </a:gridCol>
                <a:gridCol w="659338">
                  <a:extLst>
                    <a:ext uri="{9D8B030D-6E8A-4147-A177-3AD203B41FA5}">
                      <a16:colId xmlns:a16="http://schemas.microsoft.com/office/drawing/2014/main" val="20004"/>
                    </a:ext>
                  </a:extLst>
                </a:gridCol>
                <a:gridCol w="924838">
                  <a:extLst>
                    <a:ext uri="{9D8B030D-6E8A-4147-A177-3AD203B41FA5}">
                      <a16:colId xmlns:a16="http://schemas.microsoft.com/office/drawing/2014/main" val="20005"/>
                    </a:ext>
                  </a:extLst>
                </a:gridCol>
              </a:tblGrid>
              <a:tr h="290215">
                <a:tc>
                  <a:txBody>
                    <a:bodyPr/>
                    <a:lstStyle/>
                    <a:p>
                      <a:pPr algn="l"/>
                      <a:r>
                        <a:rPr lang="es-ES" sz="1000" dirty="0" smtClean="0">
                          <a:latin typeface="Times"/>
                          <a:cs typeface="Times"/>
                        </a:rPr>
                        <a:t>TIPO DE MESAJES</a:t>
                      </a:r>
                      <a:endParaRPr lang="es-ES" sz="1000" dirty="0">
                        <a:latin typeface="Times"/>
                        <a:cs typeface="Times"/>
                      </a:endParaRPr>
                    </a:p>
                  </a:txBody>
                  <a:tcPr marL="91433" marR="91433" marT="45693" marB="45693">
                    <a:solidFill>
                      <a:srgbClr val="E4002B"/>
                    </a:solidFill>
                  </a:tcPr>
                </a:tc>
                <a:tc>
                  <a:txBody>
                    <a:bodyPr/>
                    <a:lstStyle/>
                    <a:p>
                      <a:pPr algn="r"/>
                      <a:endParaRPr lang="es-ES" sz="1000" dirty="0" smtClean="0">
                        <a:latin typeface="Times"/>
                        <a:cs typeface="Times"/>
                      </a:endParaRPr>
                    </a:p>
                  </a:txBody>
                  <a:tcPr marL="91433" marR="91433" marT="45693" marB="45693">
                    <a:solidFill>
                      <a:srgbClr val="E4002B"/>
                    </a:solidFill>
                  </a:tcPr>
                </a:tc>
                <a:tc>
                  <a:txBody>
                    <a:bodyPr/>
                    <a:lstStyle/>
                    <a:p>
                      <a:pPr algn="r"/>
                      <a:endParaRPr lang="es-ES" sz="1000" dirty="0">
                        <a:latin typeface="Times"/>
                        <a:cs typeface="Times"/>
                      </a:endParaRPr>
                    </a:p>
                  </a:txBody>
                  <a:tcPr marL="91433" marR="91433" marT="45693" marB="45693">
                    <a:solidFill>
                      <a:srgbClr val="E4002B"/>
                    </a:solidFill>
                  </a:tcPr>
                </a:tc>
                <a:tc>
                  <a:txBody>
                    <a:bodyPr/>
                    <a:lstStyle/>
                    <a:p>
                      <a:pPr algn="r"/>
                      <a:endParaRPr lang="es-ES" sz="1000" dirty="0">
                        <a:latin typeface="Times"/>
                        <a:cs typeface="Times"/>
                      </a:endParaRPr>
                    </a:p>
                  </a:txBody>
                  <a:tcPr marL="91433" marR="91433" marT="45693" marB="45693">
                    <a:solidFill>
                      <a:srgbClr val="E4002B"/>
                    </a:solidFill>
                  </a:tcPr>
                </a:tc>
                <a:tc>
                  <a:txBody>
                    <a:bodyPr/>
                    <a:lstStyle/>
                    <a:p>
                      <a:pPr algn="r"/>
                      <a:r>
                        <a:rPr lang="es-ES" sz="1000" dirty="0" smtClean="0">
                          <a:latin typeface="Times"/>
                          <a:cs typeface="Times"/>
                        </a:rPr>
                        <a:t>%</a:t>
                      </a:r>
                      <a:endParaRPr lang="es-ES" sz="1000" dirty="0">
                        <a:latin typeface="Times"/>
                        <a:cs typeface="Times"/>
                      </a:endParaRPr>
                    </a:p>
                  </a:txBody>
                  <a:tcPr marL="91433" marR="91433" marT="45693" marB="45693">
                    <a:solidFill>
                      <a:srgbClr val="E4002B"/>
                    </a:solidFill>
                  </a:tcPr>
                </a:tc>
                <a:tc>
                  <a:txBody>
                    <a:bodyPr/>
                    <a:lstStyle/>
                    <a:p>
                      <a:pPr algn="r"/>
                      <a:endParaRPr lang="es-ES" sz="1000" dirty="0">
                        <a:latin typeface="Times"/>
                        <a:cs typeface="Times"/>
                      </a:endParaRPr>
                    </a:p>
                  </a:txBody>
                  <a:tcPr marL="91433" marR="91433" marT="45693" marB="45693">
                    <a:solidFill>
                      <a:srgbClr val="E4002B"/>
                    </a:solidFill>
                  </a:tcPr>
                </a:tc>
                <a:extLst>
                  <a:ext uri="{0D108BD9-81ED-4DB2-BD59-A6C34878D82A}">
                    <a16:rowId xmlns:a16="http://schemas.microsoft.com/office/drawing/2014/main" val="10000"/>
                  </a:ext>
                </a:extLst>
              </a:tr>
              <a:tr h="261564">
                <a:tc>
                  <a:txBody>
                    <a:bodyPr/>
                    <a:lstStyle/>
                    <a:p>
                      <a:pPr algn="l"/>
                      <a:r>
                        <a:rPr lang="es-ES" sz="1200" dirty="0" smtClean="0">
                          <a:solidFill>
                            <a:schemeClr val="tx1"/>
                          </a:solidFill>
                          <a:latin typeface="Times"/>
                          <a:cs typeface="Times"/>
                        </a:rPr>
                        <a:t>EMAIL</a:t>
                      </a:r>
                      <a:endParaRPr lang="es-ES" sz="1200" dirty="0">
                        <a:solidFill>
                          <a:schemeClr val="tx1"/>
                        </a:solidFill>
                        <a:latin typeface="Times"/>
                        <a:cs typeface="Times"/>
                      </a:endParaRPr>
                    </a:p>
                  </a:txBody>
                  <a:tcPr marL="91433" marR="91433" marT="45693" marB="45693">
                    <a:noFill/>
                  </a:tcPr>
                </a:tc>
                <a:tc>
                  <a:txBody>
                    <a:bodyPr/>
                    <a:lstStyle/>
                    <a:p>
                      <a:pPr algn="r"/>
                      <a:r>
                        <a:rPr lang="es-ES" sz="1800" dirty="0" smtClean="0">
                          <a:solidFill>
                            <a:schemeClr val="tx1"/>
                          </a:solidFill>
                          <a:latin typeface="Times"/>
                          <a:cs typeface="Times"/>
                        </a:rPr>
                        <a:t>129</a:t>
                      </a:r>
                      <a:endParaRPr lang="es-ES" sz="1800" dirty="0">
                        <a:solidFill>
                          <a:schemeClr val="tx1"/>
                        </a:solidFill>
                        <a:latin typeface="Times"/>
                        <a:cs typeface="Times"/>
                      </a:endParaRPr>
                    </a:p>
                  </a:txBody>
                  <a:tcPr marL="91433" marR="91433" marT="45693" marB="45693">
                    <a:noFill/>
                  </a:tcPr>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endParaRPr lang="es-ES" sz="1200" dirty="0" smtClean="0">
                        <a:solidFill>
                          <a:schemeClr val="tx1"/>
                        </a:solidFill>
                        <a:latin typeface="Times"/>
                        <a:cs typeface="Times"/>
                      </a:endParaRPr>
                    </a:p>
                  </a:txBody>
                  <a:tcPr marL="91433" marR="91433" marT="45693" marB="45693">
                    <a:noFill/>
                  </a:tcPr>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endParaRPr lang="es-ES" sz="1200" dirty="0" smtClean="0">
                        <a:solidFill>
                          <a:schemeClr val="tx1"/>
                        </a:solidFill>
                        <a:latin typeface="Times"/>
                        <a:cs typeface="Times"/>
                      </a:endParaRPr>
                    </a:p>
                    <a:p>
                      <a:pPr marL="0" marR="0" indent="0" algn="r" defTabSz="521437" rtl="0" eaLnBrk="1" fontAlgn="auto" latinLnBrk="0" hangingPunct="1">
                        <a:lnSpc>
                          <a:spcPct val="100000"/>
                        </a:lnSpc>
                        <a:spcBef>
                          <a:spcPts val="0"/>
                        </a:spcBef>
                        <a:spcAft>
                          <a:spcPts val="0"/>
                        </a:spcAft>
                        <a:buClrTx/>
                        <a:buSzTx/>
                        <a:buFontTx/>
                        <a:buNone/>
                        <a:tabLst/>
                        <a:defRPr/>
                      </a:pPr>
                      <a:endParaRPr lang="es-ES" sz="1200" dirty="0" smtClean="0">
                        <a:solidFill>
                          <a:schemeClr val="tx1"/>
                        </a:solidFill>
                        <a:latin typeface="Times"/>
                        <a:cs typeface="Times"/>
                      </a:endParaRPr>
                    </a:p>
                  </a:txBody>
                  <a:tcPr marL="91433" marR="91433" marT="45693" marB="45693">
                    <a:noFill/>
                  </a:tcPr>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r>
                        <a:rPr lang="es-ES" sz="1800" dirty="0" smtClean="0">
                          <a:solidFill>
                            <a:schemeClr val="tx1"/>
                          </a:solidFill>
                          <a:latin typeface="Times"/>
                          <a:cs typeface="Times"/>
                        </a:rPr>
                        <a:t>78%</a:t>
                      </a:r>
                      <a:endParaRPr lang="es-ES" sz="1800" dirty="0" smtClean="0">
                        <a:solidFill>
                          <a:schemeClr val="tx1"/>
                        </a:solidFill>
                        <a:latin typeface="Times"/>
                        <a:cs typeface="Times"/>
                      </a:endParaRPr>
                    </a:p>
                  </a:txBody>
                  <a:tcPr marL="91433" marR="91433" marT="45693" marB="45693">
                    <a:noFill/>
                  </a:tcPr>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endParaRPr lang="es-ES" sz="1200" dirty="0" smtClean="0">
                        <a:solidFill>
                          <a:schemeClr val="tx1"/>
                        </a:solidFill>
                        <a:latin typeface="Times"/>
                        <a:cs typeface="Times"/>
                      </a:endParaRPr>
                    </a:p>
                  </a:txBody>
                  <a:tcPr marL="91433" marR="91433" marT="45693" marB="45693">
                    <a:noFill/>
                  </a:tcPr>
                </a:tc>
                <a:extLst>
                  <a:ext uri="{0D108BD9-81ED-4DB2-BD59-A6C34878D82A}">
                    <a16:rowId xmlns:a16="http://schemas.microsoft.com/office/drawing/2014/main" val="10001"/>
                  </a:ext>
                </a:extLst>
              </a:tr>
              <a:tr h="478958">
                <a:tc>
                  <a:txBody>
                    <a:bodyPr/>
                    <a:lstStyle/>
                    <a:p>
                      <a:pPr marL="0" marR="0" indent="0" algn="l" defTabSz="521437" rtl="0" eaLnBrk="1" fontAlgn="auto" latinLnBrk="0" hangingPunct="1">
                        <a:lnSpc>
                          <a:spcPct val="100000"/>
                        </a:lnSpc>
                        <a:spcBef>
                          <a:spcPts val="0"/>
                        </a:spcBef>
                        <a:spcAft>
                          <a:spcPts val="0"/>
                        </a:spcAft>
                        <a:buClrTx/>
                        <a:buSzTx/>
                        <a:buFontTx/>
                        <a:buNone/>
                        <a:tabLst/>
                        <a:defRPr/>
                      </a:pPr>
                      <a:r>
                        <a:rPr lang="es-ES" sz="1200" dirty="0" smtClean="0">
                          <a:solidFill>
                            <a:schemeClr val="tx1"/>
                          </a:solidFill>
                          <a:latin typeface="Times"/>
                          <a:cs typeface="Times"/>
                        </a:rPr>
                        <a:t>PLATAFORMA</a:t>
                      </a:r>
                    </a:p>
                  </a:txBody>
                  <a:tcPr marL="91433" marR="91433" marT="45693" marB="45693"/>
                </a:tc>
                <a:tc>
                  <a:txBody>
                    <a:bodyPr/>
                    <a:lstStyle/>
                    <a:p>
                      <a:pPr algn="r"/>
                      <a:r>
                        <a:rPr lang="es-ES" sz="1800" dirty="0" smtClean="0">
                          <a:solidFill>
                            <a:schemeClr val="tx1"/>
                          </a:solidFill>
                          <a:latin typeface="Times"/>
                          <a:cs typeface="Times"/>
                        </a:rPr>
                        <a:t>36</a:t>
                      </a:r>
                      <a:endParaRPr lang="es-ES" sz="1800" dirty="0">
                        <a:solidFill>
                          <a:schemeClr val="tx1"/>
                        </a:solidFill>
                        <a:latin typeface="Times"/>
                        <a:cs typeface="Times"/>
                      </a:endParaRPr>
                    </a:p>
                  </a:txBody>
                  <a:tcPr marL="91433" marR="91433" marT="45693" marB="45693"/>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endParaRPr lang="es-ES" sz="1200" dirty="0" smtClean="0">
                        <a:solidFill>
                          <a:schemeClr val="tx1"/>
                        </a:solidFill>
                        <a:latin typeface="Times"/>
                        <a:cs typeface="Times"/>
                      </a:endParaRPr>
                    </a:p>
                    <a:p>
                      <a:pPr marL="0" marR="0" indent="0" algn="r" defTabSz="521437" rtl="0" eaLnBrk="1" fontAlgn="auto" latinLnBrk="0" hangingPunct="1">
                        <a:lnSpc>
                          <a:spcPct val="100000"/>
                        </a:lnSpc>
                        <a:spcBef>
                          <a:spcPts val="0"/>
                        </a:spcBef>
                        <a:spcAft>
                          <a:spcPts val="0"/>
                        </a:spcAft>
                        <a:buClrTx/>
                        <a:buSzTx/>
                        <a:buFontTx/>
                        <a:buNone/>
                        <a:tabLst/>
                        <a:defRPr/>
                      </a:pPr>
                      <a:endParaRPr lang="es-ES" sz="1200" dirty="0" smtClean="0">
                        <a:solidFill>
                          <a:schemeClr val="tx1"/>
                        </a:solidFill>
                        <a:latin typeface="Times"/>
                        <a:cs typeface="Times"/>
                      </a:endParaRPr>
                    </a:p>
                  </a:txBody>
                  <a:tcPr marL="91433" marR="91433" marT="45693" marB="45693"/>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endParaRPr lang="es-ES" sz="1200" dirty="0" smtClean="0">
                        <a:solidFill>
                          <a:schemeClr val="tx1"/>
                        </a:solidFill>
                        <a:latin typeface="Times"/>
                        <a:cs typeface="Times"/>
                      </a:endParaRPr>
                    </a:p>
                  </a:txBody>
                  <a:tcPr marL="91433" marR="91433" marT="45693" marB="45693"/>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r>
                        <a:rPr lang="es-ES" sz="1800" dirty="0" smtClean="0">
                          <a:solidFill>
                            <a:schemeClr val="tx1"/>
                          </a:solidFill>
                          <a:latin typeface="Times"/>
                          <a:cs typeface="Times"/>
                        </a:rPr>
                        <a:t>17%</a:t>
                      </a:r>
                    </a:p>
                  </a:txBody>
                  <a:tcPr marL="91433" marR="91433" marT="45693" marB="45693"/>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endParaRPr lang="es-ES" sz="1200" dirty="0" smtClean="0">
                        <a:solidFill>
                          <a:schemeClr val="tx1"/>
                        </a:solidFill>
                        <a:latin typeface="Times"/>
                        <a:cs typeface="Times"/>
                      </a:endParaRPr>
                    </a:p>
                  </a:txBody>
                  <a:tcPr marL="91433" marR="91433" marT="45693" marB="45693"/>
                </a:tc>
                <a:extLst>
                  <a:ext uri="{0D108BD9-81ED-4DB2-BD59-A6C34878D82A}">
                    <a16:rowId xmlns:a16="http://schemas.microsoft.com/office/drawing/2014/main" val="10002"/>
                  </a:ext>
                </a:extLst>
              </a:tr>
              <a:tr h="261564">
                <a:tc>
                  <a:txBody>
                    <a:bodyPr/>
                    <a:lstStyle/>
                    <a:p>
                      <a:pPr marL="0" marR="0" indent="0" algn="l" defTabSz="521437" rtl="0" eaLnBrk="1" fontAlgn="auto" latinLnBrk="0" hangingPunct="1">
                        <a:lnSpc>
                          <a:spcPct val="100000"/>
                        </a:lnSpc>
                        <a:spcBef>
                          <a:spcPts val="0"/>
                        </a:spcBef>
                        <a:spcAft>
                          <a:spcPts val="0"/>
                        </a:spcAft>
                        <a:buClrTx/>
                        <a:buSzTx/>
                        <a:buFontTx/>
                        <a:buNone/>
                        <a:tabLst/>
                        <a:defRPr/>
                      </a:pPr>
                      <a:r>
                        <a:rPr lang="es-ES" sz="1200" dirty="0" smtClean="0">
                          <a:solidFill>
                            <a:schemeClr val="tx1"/>
                          </a:solidFill>
                          <a:latin typeface="Times"/>
                          <a:cs typeface="Times"/>
                        </a:rPr>
                        <a:t>OTROS</a:t>
                      </a:r>
                    </a:p>
                  </a:txBody>
                  <a:tcPr marL="91433" marR="91433" marT="45693" marB="45693">
                    <a:solidFill>
                      <a:srgbClr val="FFFFFF"/>
                    </a:solidFill>
                  </a:tcPr>
                </a:tc>
                <a:tc>
                  <a:txBody>
                    <a:bodyPr/>
                    <a:lstStyle/>
                    <a:p>
                      <a:pPr algn="r"/>
                      <a:r>
                        <a:rPr lang="es-ES" sz="1200" dirty="0" smtClean="0">
                          <a:solidFill>
                            <a:schemeClr val="tx1"/>
                          </a:solidFill>
                          <a:latin typeface="Times"/>
                          <a:cs typeface="Times"/>
                        </a:rPr>
                        <a:t>0</a:t>
                      </a:r>
                      <a:endParaRPr lang="es-ES" sz="1200" dirty="0">
                        <a:solidFill>
                          <a:schemeClr val="tx1"/>
                        </a:solidFill>
                        <a:latin typeface="Times"/>
                        <a:cs typeface="Times"/>
                      </a:endParaRPr>
                    </a:p>
                  </a:txBody>
                  <a:tcPr marL="91433" marR="91433" marT="45693" marB="45693">
                    <a:solidFill>
                      <a:srgbClr val="FFFFFF"/>
                    </a:solidFill>
                  </a:tcPr>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endParaRPr lang="es-ES" sz="1200" dirty="0" smtClean="0">
                        <a:solidFill>
                          <a:schemeClr val="tx1"/>
                        </a:solidFill>
                        <a:latin typeface="Times"/>
                        <a:cs typeface="Times"/>
                      </a:endParaRPr>
                    </a:p>
                  </a:txBody>
                  <a:tcPr marL="91433" marR="91433" marT="45693" marB="45693">
                    <a:solidFill>
                      <a:srgbClr val="FFFFFF"/>
                    </a:solidFill>
                  </a:tcPr>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endParaRPr lang="es-ES" sz="1200" dirty="0" smtClean="0">
                        <a:solidFill>
                          <a:schemeClr val="tx1"/>
                        </a:solidFill>
                        <a:latin typeface="Times"/>
                        <a:cs typeface="Times"/>
                      </a:endParaRPr>
                    </a:p>
                  </a:txBody>
                  <a:tcPr marL="91433" marR="91433" marT="45693" marB="45693">
                    <a:solidFill>
                      <a:srgbClr val="FFFFFF"/>
                    </a:solidFill>
                  </a:tcPr>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endParaRPr lang="es-ES" sz="1200" dirty="0" smtClean="0">
                        <a:solidFill>
                          <a:schemeClr val="tx1"/>
                        </a:solidFill>
                        <a:latin typeface="Times"/>
                        <a:cs typeface="Times"/>
                      </a:endParaRPr>
                    </a:p>
                  </a:txBody>
                  <a:tcPr marL="91433" marR="91433" marT="45693" marB="45693">
                    <a:solidFill>
                      <a:srgbClr val="FFFFFF"/>
                    </a:solidFill>
                  </a:tcPr>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endParaRPr lang="es-ES" sz="1200" dirty="0" smtClean="0">
                        <a:solidFill>
                          <a:schemeClr val="tx1"/>
                        </a:solidFill>
                        <a:latin typeface="Times"/>
                        <a:cs typeface="Times"/>
                      </a:endParaRPr>
                    </a:p>
                  </a:txBody>
                  <a:tcPr marL="91433" marR="91433" marT="45693" marB="45693">
                    <a:solidFill>
                      <a:srgbClr val="FFFFFF"/>
                    </a:solidFill>
                  </a:tcPr>
                </a:tc>
                <a:extLst>
                  <a:ext uri="{0D108BD9-81ED-4DB2-BD59-A6C34878D82A}">
                    <a16:rowId xmlns:a16="http://schemas.microsoft.com/office/drawing/2014/main" val="10003"/>
                  </a:ext>
                </a:extLst>
              </a:tr>
              <a:tr h="261564">
                <a:tc>
                  <a:txBody>
                    <a:bodyPr/>
                    <a:lstStyle/>
                    <a:p>
                      <a:pPr marL="0" marR="0" indent="0" algn="l" defTabSz="521437" rtl="0" eaLnBrk="1" fontAlgn="auto" latinLnBrk="0" hangingPunct="1">
                        <a:lnSpc>
                          <a:spcPct val="100000"/>
                        </a:lnSpc>
                        <a:spcBef>
                          <a:spcPts val="0"/>
                        </a:spcBef>
                        <a:spcAft>
                          <a:spcPts val="0"/>
                        </a:spcAft>
                        <a:buClrTx/>
                        <a:buSzTx/>
                        <a:buFontTx/>
                        <a:buNone/>
                        <a:tabLst/>
                        <a:defRPr/>
                      </a:pPr>
                      <a:endParaRPr lang="es-ES" sz="1200" dirty="0" smtClean="0">
                        <a:solidFill>
                          <a:schemeClr val="tx1"/>
                        </a:solidFill>
                        <a:latin typeface="Times"/>
                        <a:cs typeface="Times"/>
                      </a:endParaRPr>
                    </a:p>
                  </a:txBody>
                  <a:tcPr marL="91433" marR="91433" marT="45693" marB="45693"/>
                </a:tc>
                <a:tc>
                  <a:txBody>
                    <a:bodyPr/>
                    <a:lstStyle/>
                    <a:p>
                      <a:pPr algn="r"/>
                      <a:endParaRPr lang="es-ES" sz="1200" dirty="0">
                        <a:solidFill>
                          <a:schemeClr val="tx1"/>
                        </a:solidFill>
                        <a:latin typeface="Times"/>
                        <a:cs typeface="Times"/>
                      </a:endParaRPr>
                    </a:p>
                  </a:txBody>
                  <a:tcPr marL="91433" marR="91433" marT="45693" marB="45693"/>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endParaRPr lang="es-ES" sz="1200" dirty="0" smtClean="0">
                        <a:solidFill>
                          <a:schemeClr val="tx1"/>
                        </a:solidFill>
                        <a:latin typeface="Times"/>
                        <a:cs typeface="Times"/>
                      </a:endParaRPr>
                    </a:p>
                  </a:txBody>
                  <a:tcPr marL="91433" marR="91433" marT="45693" marB="45693"/>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endParaRPr lang="es-ES" sz="1200" dirty="0" smtClean="0">
                        <a:solidFill>
                          <a:schemeClr val="tx1"/>
                        </a:solidFill>
                        <a:latin typeface="Times"/>
                        <a:cs typeface="Times"/>
                      </a:endParaRPr>
                    </a:p>
                  </a:txBody>
                  <a:tcPr marL="91433" marR="91433" marT="45693" marB="45693"/>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endParaRPr lang="es-ES" sz="1200" dirty="0" smtClean="0">
                        <a:solidFill>
                          <a:schemeClr val="tx1"/>
                        </a:solidFill>
                        <a:latin typeface="Times"/>
                        <a:cs typeface="Times"/>
                      </a:endParaRPr>
                    </a:p>
                  </a:txBody>
                  <a:tcPr marL="91433" marR="91433" marT="45693" marB="45693"/>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endParaRPr lang="es-ES" sz="1200" dirty="0" smtClean="0">
                        <a:solidFill>
                          <a:schemeClr val="tx1"/>
                        </a:solidFill>
                        <a:latin typeface="Times"/>
                        <a:cs typeface="Times"/>
                      </a:endParaRPr>
                    </a:p>
                  </a:txBody>
                  <a:tcPr marL="91433" marR="91433" marT="45693" marB="45693"/>
                </a:tc>
                <a:extLst>
                  <a:ext uri="{0D108BD9-81ED-4DB2-BD59-A6C34878D82A}">
                    <a16:rowId xmlns:a16="http://schemas.microsoft.com/office/drawing/2014/main" val="10004"/>
                  </a:ext>
                </a:extLst>
              </a:tr>
              <a:tr h="261564">
                <a:tc>
                  <a:txBody>
                    <a:bodyPr/>
                    <a:lstStyle/>
                    <a:p>
                      <a:pPr marL="0" marR="0" indent="0" algn="l" defTabSz="521437" rtl="0" eaLnBrk="1" fontAlgn="auto" latinLnBrk="0" hangingPunct="1">
                        <a:lnSpc>
                          <a:spcPct val="100000"/>
                        </a:lnSpc>
                        <a:spcBef>
                          <a:spcPts val="0"/>
                        </a:spcBef>
                        <a:spcAft>
                          <a:spcPts val="0"/>
                        </a:spcAft>
                        <a:buClrTx/>
                        <a:buSzTx/>
                        <a:buFontTx/>
                        <a:buNone/>
                        <a:tabLst/>
                        <a:defRPr/>
                      </a:pPr>
                      <a:endParaRPr lang="es-ES" sz="1000" dirty="0" smtClean="0">
                        <a:solidFill>
                          <a:schemeClr val="tx1"/>
                        </a:solidFill>
                        <a:latin typeface="Times"/>
                        <a:cs typeface="Times"/>
                      </a:endParaRPr>
                    </a:p>
                  </a:txBody>
                  <a:tcPr marL="91433" marR="91433" marT="45693" marB="45693">
                    <a:solidFill>
                      <a:srgbClr val="FFFFFF"/>
                    </a:solidFill>
                  </a:tcPr>
                </a:tc>
                <a:tc>
                  <a:txBody>
                    <a:bodyPr/>
                    <a:lstStyle/>
                    <a:p>
                      <a:pPr algn="r"/>
                      <a:endParaRPr lang="es-ES" sz="1000" dirty="0">
                        <a:solidFill>
                          <a:schemeClr val="tx1"/>
                        </a:solidFill>
                        <a:latin typeface="Times"/>
                        <a:cs typeface="Times"/>
                      </a:endParaRPr>
                    </a:p>
                  </a:txBody>
                  <a:tcPr marL="91433" marR="91433" marT="45693" marB="45693">
                    <a:solidFill>
                      <a:srgbClr val="FFFFFF"/>
                    </a:solidFill>
                  </a:tcPr>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endParaRPr lang="es-ES" sz="1000" dirty="0" smtClean="0">
                        <a:solidFill>
                          <a:schemeClr val="tx1"/>
                        </a:solidFill>
                        <a:latin typeface="Times"/>
                        <a:cs typeface="Times"/>
                      </a:endParaRPr>
                    </a:p>
                  </a:txBody>
                  <a:tcPr marL="91433" marR="91433" marT="45693" marB="45693">
                    <a:solidFill>
                      <a:srgbClr val="FFFFFF"/>
                    </a:solidFill>
                  </a:tcPr>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endParaRPr lang="es-ES" sz="1000" dirty="0" smtClean="0">
                        <a:solidFill>
                          <a:schemeClr val="tx1"/>
                        </a:solidFill>
                        <a:latin typeface="Times"/>
                        <a:cs typeface="Times"/>
                      </a:endParaRPr>
                    </a:p>
                  </a:txBody>
                  <a:tcPr marL="91433" marR="91433" marT="45693" marB="45693">
                    <a:solidFill>
                      <a:srgbClr val="FFFFFF"/>
                    </a:solidFill>
                  </a:tcPr>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endParaRPr lang="es-ES" sz="1000" dirty="0" smtClean="0">
                        <a:solidFill>
                          <a:schemeClr val="tx1"/>
                        </a:solidFill>
                        <a:latin typeface="Times"/>
                        <a:cs typeface="Times"/>
                      </a:endParaRPr>
                    </a:p>
                  </a:txBody>
                  <a:tcPr marL="91433" marR="91433" marT="45693" marB="45693">
                    <a:solidFill>
                      <a:srgbClr val="FFFFFF"/>
                    </a:solidFill>
                  </a:tcPr>
                </a:tc>
                <a:tc>
                  <a:txBody>
                    <a:bodyPr/>
                    <a:lstStyle/>
                    <a:p>
                      <a:pPr marL="0" marR="0" indent="0" algn="r" defTabSz="521437" rtl="0" eaLnBrk="1" fontAlgn="auto" latinLnBrk="0" hangingPunct="1">
                        <a:lnSpc>
                          <a:spcPct val="100000"/>
                        </a:lnSpc>
                        <a:spcBef>
                          <a:spcPts val="0"/>
                        </a:spcBef>
                        <a:spcAft>
                          <a:spcPts val="0"/>
                        </a:spcAft>
                        <a:buClrTx/>
                        <a:buSzTx/>
                        <a:buFontTx/>
                        <a:buNone/>
                        <a:tabLst/>
                        <a:defRPr/>
                      </a:pPr>
                      <a:endParaRPr lang="es-ES" sz="1000" dirty="0" smtClean="0">
                        <a:solidFill>
                          <a:schemeClr val="tx1"/>
                        </a:solidFill>
                        <a:latin typeface="Times"/>
                        <a:cs typeface="Times"/>
                      </a:endParaRPr>
                    </a:p>
                  </a:txBody>
                  <a:tcPr marL="91433" marR="91433" marT="45693" marB="45693">
                    <a:solidFill>
                      <a:srgbClr val="FFFFFF"/>
                    </a:solidFill>
                  </a:tcPr>
                </a:tc>
                <a:extLst>
                  <a:ext uri="{0D108BD9-81ED-4DB2-BD59-A6C34878D82A}">
                    <a16:rowId xmlns:a16="http://schemas.microsoft.com/office/drawing/2014/main" val="10005"/>
                  </a:ext>
                </a:extLst>
              </a:tr>
            </a:tbl>
          </a:graphicData>
        </a:graphic>
      </p:graphicFrame>
      <p:sp>
        <p:nvSpPr>
          <p:cNvPr id="27733" name="Marcador de contenido 2"/>
          <p:cNvSpPr txBox="1">
            <a:spLocks/>
          </p:cNvSpPr>
          <p:nvPr/>
        </p:nvSpPr>
        <p:spPr bwMode="auto">
          <a:xfrm>
            <a:off x="895350" y="1643063"/>
            <a:ext cx="4743450" cy="3603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520700" eaLnBrk="0" hangingPunct="0">
              <a:defRPr sz="2100">
                <a:solidFill>
                  <a:schemeClr val="tx1"/>
                </a:solidFill>
                <a:latin typeface="Calibri" charset="0"/>
                <a:ea typeface="ＭＳ Ｐゴシック" charset="0"/>
                <a:cs typeface="ＭＳ Ｐゴシック" charset="0"/>
              </a:defRPr>
            </a:lvl1pPr>
            <a:lvl2pPr marL="742950" indent="-285750" defTabSz="520700" eaLnBrk="0" hangingPunct="0">
              <a:defRPr sz="2100">
                <a:solidFill>
                  <a:schemeClr val="tx1"/>
                </a:solidFill>
                <a:latin typeface="Calibri" charset="0"/>
                <a:ea typeface="ＭＳ Ｐゴシック" charset="0"/>
              </a:defRPr>
            </a:lvl2pPr>
            <a:lvl3pPr marL="1143000" indent="-228600" defTabSz="520700" eaLnBrk="0" hangingPunct="0">
              <a:defRPr sz="2100">
                <a:solidFill>
                  <a:schemeClr val="tx1"/>
                </a:solidFill>
                <a:latin typeface="Calibri" charset="0"/>
                <a:ea typeface="ＭＳ Ｐゴシック" charset="0"/>
              </a:defRPr>
            </a:lvl3pPr>
            <a:lvl4pPr marL="1600200" indent="-228600" defTabSz="520700" eaLnBrk="0" hangingPunct="0">
              <a:defRPr sz="2100">
                <a:solidFill>
                  <a:schemeClr val="tx1"/>
                </a:solidFill>
                <a:latin typeface="Calibri" charset="0"/>
                <a:ea typeface="ＭＳ Ｐゴシック" charset="0"/>
              </a:defRPr>
            </a:lvl4pPr>
            <a:lvl5pPr marL="2057400" indent="-228600" defTabSz="520700" eaLnBrk="0" hangingPunct="0">
              <a:defRPr sz="2100">
                <a:solidFill>
                  <a:schemeClr val="tx1"/>
                </a:solidFill>
                <a:latin typeface="Calibri" charset="0"/>
                <a:ea typeface="ＭＳ Ｐゴシック" charset="0"/>
              </a:defRPr>
            </a:lvl5pPr>
            <a:lvl6pPr marL="2514600" indent="-228600" defTabSz="520700" eaLnBrk="0" fontAlgn="base" hangingPunct="0">
              <a:spcBef>
                <a:spcPct val="0"/>
              </a:spcBef>
              <a:spcAft>
                <a:spcPct val="0"/>
              </a:spcAft>
              <a:defRPr sz="2100">
                <a:solidFill>
                  <a:schemeClr val="tx1"/>
                </a:solidFill>
                <a:latin typeface="Calibri" charset="0"/>
                <a:ea typeface="ＭＳ Ｐゴシック" charset="0"/>
              </a:defRPr>
            </a:lvl6pPr>
            <a:lvl7pPr marL="2971800" indent="-228600" defTabSz="520700" eaLnBrk="0" fontAlgn="base" hangingPunct="0">
              <a:spcBef>
                <a:spcPct val="0"/>
              </a:spcBef>
              <a:spcAft>
                <a:spcPct val="0"/>
              </a:spcAft>
              <a:defRPr sz="2100">
                <a:solidFill>
                  <a:schemeClr val="tx1"/>
                </a:solidFill>
                <a:latin typeface="Calibri" charset="0"/>
                <a:ea typeface="ＭＳ Ｐゴシック" charset="0"/>
              </a:defRPr>
            </a:lvl7pPr>
            <a:lvl8pPr marL="3429000" indent="-228600" defTabSz="520700" eaLnBrk="0" fontAlgn="base" hangingPunct="0">
              <a:spcBef>
                <a:spcPct val="0"/>
              </a:spcBef>
              <a:spcAft>
                <a:spcPct val="0"/>
              </a:spcAft>
              <a:defRPr sz="2100">
                <a:solidFill>
                  <a:schemeClr val="tx1"/>
                </a:solidFill>
                <a:latin typeface="Calibri" charset="0"/>
                <a:ea typeface="ＭＳ Ｐゴシック" charset="0"/>
              </a:defRPr>
            </a:lvl8pPr>
            <a:lvl9pPr marL="3886200" indent="-228600" defTabSz="520700" eaLnBrk="0" fontAlgn="base" hangingPunct="0">
              <a:spcBef>
                <a:spcPct val="0"/>
              </a:spcBef>
              <a:spcAft>
                <a:spcPct val="0"/>
              </a:spcAft>
              <a:defRPr sz="2100">
                <a:solidFill>
                  <a:schemeClr val="tx1"/>
                </a:solidFill>
                <a:latin typeface="Calibri" charset="0"/>
                <a:ea typeface="ＭＳ Ｐゴシック" charset="0"/>
              </a:defRPr>
            </a:lvl9pPr>
          </a:lstStyle>
          <a:p>
            <a:pPr eaLnBrk="1" hangingPunct="1">
              <a:lnSpc>
                <a:spcPts val="1600"/>
              </a:lnSpc>
              <a:buClr>
                <a:srgbClr val="9D2235"/>
              </a:buClr>
              <a:buFont typeface="Arial" charset="0"/>
              <a:buNone/>
            </a:pPr>
            <a:endParaRPr lang="es-ES" sz="1600" dirty="0">
              <a:solidFill>
                <a:srgbClr val="2E2E2D"/>
              </a:solidFill>
              <a:latin typeface="Times" charset="0"/>
              <a:cs typeface="Times" charset="0"/>
            </a:endParaRPr>
          </a:p>
        </p:txBody>
      </p:sp>
      <p:sp>
        <p:nvSpPr>
          <p:cNvPr id="27734" name="Marcador de contenido 2"/>
          <p:cNvSpPr txBox="1">
            <a:spLocks/>
          </p:cNvSpPr>
          <p:nvPr/>
        </p:nvSpPr>
        <p:spPr bwMode="auto">
          <a:xfrm>
            <a:off x="895349" y="4206875"/>
            <a:ext cx="7761337" cy="10867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520700" eaLnBrk="0" hangingPunct="0">
              <a:defRPr sz="2100">
                <a:solidFill>
                  <a:schemeClr val="tx1"/>
                </a:solidFill>
                <a:latin typeface="Calibri" charset="0"/>
                <a:ea typeface="ＭＳ Ｐゴシック" charset="0"/>
                <a:cs typeface="ＭＳ Ｐゴシック" charset="0"/>
              </a:defRPr>
            </a:lvl1pPr>
            <a:lvl2pPr marL="742950" indent="-285750" defTabSz="520700" eaLnBrk="0" hangingPunct="0">
              <a:defRPr sz="2100">
                <a:solidFill>
                  <a:schemeClr val="tx1"/>
                </a:solidFill>
                <a:latin typeface="Calibri" charset="0"/>
                <a:ea typeface="ＭＳ Ｐゴシック" charset="0"/>
              </a:defRPr>
            </a:lvl2pPr>
            <a:lvl3pPr marL="1143000" indent="-228600" defTabSz="520700" eaLnBrk="0" hangingPunct="0">
              <a:defRPr sz="2100">
                <a:solidFill>
                  <a:schemeClr val="tx1"/>
                </a:solidFill>
                <a:latin typeface="Calibri" charset="0"/>
                <a:ea typeface="ＭＳ Ｐゴシック" charset="0"/>
              </a:defRPr>
            </a:lvl3pPr>
            <a:lvl4pPr marL="1600200" indent="-228600" defTabSz="520700" eaLnBrk="0" hangingPunct="0">
              <a:defRPr sz="2100">
                <a:solidFill>
                  <a:schemeClr val="tx1"/>
                </a:solidFill>
                <a:latin typeface="Calibri" charset="0"/>
                <a:ea typeface="ＭＳ Ｐゴシック" charset="0"/>
              </a:defRPr>
            </a:lvl4pPr>
            <a:lvl5pPr marL="2057400" indent="-228600" defTabSz="520700" eaLnBrk="0" hangingPunct="0">
              <a:defRPr sz="2100">
                <a:solidFill>
                  <a:schemeClr val="tx1"/>
                </a:solidFill>
                <a:latin typeface="Calibri" charset="0"/>
                <a:ea typeface="ＭＳ Ｐゴシック" charset="0"/>
              </a:defRPr>
            </a:lvl5pPr>
            <a:lvl6pPr marL="2514600" indent="-228600" defTabSz="520700" eaLnBrk="0" fontAlgn="base" hangingPunct="0">
              <a:spcBef>
                <a:spcPct val="0"/>
              </a:spcBef>
              <a:spcAft>
                <a:spcPct val="0"/>
              </a:spcAft>
              <a:defRPr sz="2100">
                <a:solidFill>
                  <a:schemeClr val="tx1"/>
                </a:solidFill>
                <a:latin typeface="Calibri" charset="0"/>
                <a:ea typeface="ＭＳ Ｐゴシック" charset="0"/>
              </a:defRPr>
            </a:lvl6pPr>
            <a:lvl7pPr marL="2971800" indent="-228600" defTabSz="520700" eaLnBrk="0" fontAlgn="base" hangingPunct="0">
              <a:spcBef>
                <a:spcPct val="0"/>
              </a:spcBef>
              <a:spcAft>
                <a:spcPct val="0"/>
              </a:spcAft>
              <a:defRPr sz="2100">
                <a:solidFill>
                  <a:schemeClr val="tx1"/>
                </a:solidFill>
                <a:latin typeface="Calibri" charset="0"/>
                <a:ea typeface="ＭＳ Ｐゴシック" charset="0"/>
              </a:defRPr>
            </a:lvl7pPr>
            <a:lvl8pPr marL="3429000" indent="-228600" defTabSz="520700" eaLnBrk="0" fontAlgn="base" hangingPunct="0">
              <a:spcBef>
                <a:spcPct val="0"/>
              </a:spcBef>
              <a:spcAft>
                <a:spcPct val="0"/>
              </a:spcAft>
              <a:defRPr sz="2100">
                <a:solidFill>
                  <a:schemeClr val="tx1"/>
                </a:solidFill>
                <a:latin typeface="Calibri" charset="0"/>
                <a:ea typeface="ＭＳ Ｐゴシック" charset="0"/>
              </a:defRPr>
            </a:lvl8pPr>
            <a:lvl9pPr marL="3886200" indent="-228600" defTabSz="520700" eaLnBrk="0" fontAlgn="base" hangingPunct="0">
              <a:spcBef>
                <a:spcPct val="0"/>
              </a:spcBef>
              <a:spcAft>
                <a:spcPct val="0"/>
              </a:spcAft>
              <a:defRPr sz="2100">
                <a:solidFill>
                  <a:schemeClr val="tx1"/>
                </a:solidFill>
                <a:latin typeface="Calibri" charset="0"/>
                <a:ea typeface="ＭＳ Ｐゴシック" charset="0"/>
              </a:defRPr>
            </a:lvl9pPr>
          </a:lstStyle>
          <a:p>
            <a:pPr eaLnBrk="1" hangingPunct="1">
              <a:lnSpc>
                <a:spcPts val="1600"/>
              </a:lnSpc>
              <a:buClr>
                <a:srgbClr val="9D2235"/>
              </a:buClr>
              <a:buFont typeface="Arial" charset="0"/>
              <a:buNone/>
            </a:pPr>
            <a:r>
              <a:rPr lang="es-ES" sz="1600" dirty="0" smtClean="0">
                <a:solidFill>
                  <a:srgbClr val="2E2E2D"/>
                </a:solidFill>
                <a:latin typeface="Times" charset="0"/>
                <a:cs typeface="Times" charset="0"/>
              </a:rPr>
              <a:t>Se destaca que el correo electrónico sigue siendo el canal más utilizado por la audiencia de RTVM para contactar. </a:t>
            </a:r>
            <a:r>
              <a:rPr lang="es-ES" sz="1600" dirty="0">
                <a:solidFill>
                  <a:srgbClr val="2E2E2D"/>
                </a:solidFill>
                <a:latin typeface="Times" charset="0"/>
                <a:cs typeface="Times" charset="0"/>
              </a:rPr>
              <a:t> </a:t>
            </a:r>
            <a:r>
              <a:rPr lang="es-ES" sz="1600" dirty="0" smtClean="0">
                <a:solidFill>
                  <a:srgbClr val="2E2E2D"/>
                </a:solidFill>
                <a:latin typeface="Times" charset="0"/>
                <a:cs typeface="Times" charset="0"/>
              </a:rPr>
              <a:t>Ya se están implementando medidas para dar a conocer y fomentar la plataforma como una herramienta útil, dinámica y accesible en la comunicación </a:t>
            </a:r>
            <a:endParaRPr lang="es-ES" sz="1600" dirty="0">
              <a:solidFill>
                <a:srgbClr val="2E2E2D"/>
              </a:solidFill>
              <a:latin typeface="Times" charset="0"/>
              <a:cs typeface="Times" charset="0"/>
            </a:endParaRPr>
          </a:p>
        </p:txBody>
      </p:sp>
      <p:sp>
        <p:nvSpPr>
          <p:cNvPr id="27735" name="Rectángulo 7"/>
          <p:cNvSpPr>
            <a:spLocks noChangeArrowheads="1"/>
          </p:cNvSpPr>
          <p:nvPr/>
        </p:nvSpPr>
        <p:spPr bwMode="auto">
          <a:xfrm>
            <a:off x="895350" y="960438"/>
            <a:ext cx="8910638"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s-ES" sz="2800" b="1" dirty="0" smtClean="0">
                <a:solidFill>
                  <a:srgbClr val="92D050"/>
                </a:solidFill>
                <a:latin typeface="Calibri" panose="020F0502020204030204" pitchFamily="34" charset="0"/>
                <a:cs typeface="Times" charset="0"/>
              </a:rPr>
              <a:t>Distribución por tipo de canal </a:t>
            </a:r>
            <a:endParaRPr lang="es-ES" sz="2800" b="1" dirty="0">
              <a:solidFill>
                <a:srgbClr val="92D050"/>
              </a:solidFill>
              <a:latin typeface="Calibri" panose="020F0502020204030204" pitchFamily="34" charset="0"/>
              <a:cs typeface="Times"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Forma libre 2"/>
          <p:cNvSpPr/>
          <p:nvPr/>
        </p:nvSpPr>
        <p:spPr>
          <a:xfrm rot="18266599">
            <a:off x="793751" y="1273175"/>
            <a:ext cx="677862" cy="496887"/>
          </a:xfrm>
          <a:custGeom>
            <a:avLst/>
            <a:gdLst>
              <a:gd name="connsiteX0" fmla="*/ 0 w 381000"/>
              <a:gd name="connsiteY0" fmla="*/ 273050 h 279400"/>
              <a:gd name="connsiteX1" fmla="*/ 44450 w 381000"/>
              <a:gd name="connsiteY1" fmla="*/ 133350 h 279400"/>
              <a:gd name="connsiteX2" fmla="*/ 190500 w 381000"/>
              <a:gd name="connsiteY2" fmla="*/ 136525 h 279400"/>
              <a:gd name="connsiteX3" fmla="*/ 234950 w 381000"/>
              <a:gd name="connsiteY3" fmla="*/ 0 h 279400"/>
              <a:gd name="connsiteX4" fmla="*/ 381000 w 381000"/>
              <a:gd name="connsiteY4" fmla="*/ 3175 h 279400"/>
              <a:gd name="connsiteX5" fmla="*/ 288925 w 381000"/>
              <a:gd name="connsiteY5" fmla="*/ 279400 h 279400"/>
              <a:gd name="connsiteX6" fmla="*/ 0 w 381000"/>
              <a:gd name="connsiteY6" fmla="*/ 273050 h 27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0" h="279400">
                <a:moveTo>
                  <a:pt x="0" y="273050"/>
                </a:moveTo>
                <a:lnTo>
                  <a:pt x="44450" y="133350"/>
                </a:lnTo>
                <a:lnTo>
                  <a:pt x="190500" y="136525"/>
                </a:lnTo>
                <a:lnTo>
                  <a:pt x="234950" y="0"/>
                </a:lnTo>
                <a:lnTo>
                  <a:pt x="381000" y="3175"/>
                </a:lnTo>
                <a:lnTo>
                  <a:pt x="288925" y="279400"/>
                </a:lnTo>
                <a:lnTo>
                  <a:pt x="0" y="27305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24579" name="Rectángulo 7"/>
          <p:cNvSpPr>
            <a:spLocks noChangeArrowheads="1"/>
          </p:cNvSpPr>
          <p:nvPr/>
        </p:nvSpPr>
        <p:spPr bwMode="auto">
          <a:xfrm>
            <a:off x="1528763" y="960438"/>
            <a:ext cx="8277225" cy="477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endParaRPr lang="es-ES" sz="2500" b="1" dirty="0">
              <a:solidFill>
                <a:srgbClr val="2E2E2D"/>
              </a:solidFill>
              <a:latin typeface="Times" charset="0"/>
              <a:cs typeface="Times" charset="0"/>
            </a:endParaRPr>
          </a:p>
        </p:txBody>
      </p:sp>
      <p:sp>
        <p:nvSpPr>
          <p:cNvPr id="24580" name="Rectángulo 1"/>
          <p:cNvSpPr>
            <a:spLocks noChangeArrowheads="1"/>
          </p:cNvSpPr>
          <p:nvPr/>
        </p:nvSpPr>
        <p:spPr bwMode="auto">
          <a:xfrm>
            <a:off x="1815927" y="1438275"/>
            <a:ext cx="7990061" cy="2062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s-ES" sz="1600" dirty="0" smtClean="0">
                <a:solidFill>
                  <a:srgbClr val="2E2E2D"/>
                </a:solidFill>
                <a:latin typeface="Times" charset="0"/>
                <a:cs typeface="Times" charset="0"/>
              </a:rPr>
              <a:t>Todas la quejas llegadas hasta esta </a:t>
            </a:r>
            <a:r>
              <a:rPr lang="es-ES" sz="1600" b="1" dirty="0" smtClean="0">
                <a:solidFill>
                  <a:srgbClr val="2E2E2D"/>
                </a:solidFill>
                <a:latin typeface="Times" charset="0"/>
                <a:cs typeface="Times" charset="0"/>
              </a:rPr>
              <a:t>Oficina</a:t>
            </a:r>
            <a:r>
              <a:rPr lang="es-ES" sz="1600" dirty="0" smtClean="0">
                <a:solidFill>
                  <a:srgbClr val="2E2E2D"/>
                </a:solidFill>
                <a:latin typeface="Times" charset="0"/>
                <a:cs typeface="Times" charset="0"/>
              </a:rPr>
              <a:t> han sido respondidas en tiempo y forma. Se ha pedido disculpas y se ha rectificado. </a:t>
            </a:r>
            <a:r>
              <a:rPr lang="es-ES" sz="1600" dirty="0" smtClean="0">
                <a:solidFill>
                  <a:srgbClr val="2E2E2D"/>
                </a:solidFill>
                <a:latin typeface="Times" charset="0"/>
                <a:cs typeface="Times" charset="0"/>
              </a:rPr>
              <a:t> La mayoría de las quejas se han centrado en las retrasmisiones taurinas, tanto por emitir corridas de toros como por celebrar que se puedan ver por Telemadrid, pero no estar de acuerdo con la realización (planos detalle, demasiadas entrevistas durante la lidia..</a:t>
            </a:r>
            <a:r>
              <a:rPr lang="es-ES" sz="1600" dirty="0" err="1" smtClean="0">
                <a:solidFill>
                  <a:srgbClr val="2E2E2D"/>
                </a:solidFill>
                <a:latin typeface="Times" charset="0"/>
                <a:cs typeface="Times" charset="0"/>
              </a:rPr>
              <a:t>etc</a:t>
            </a:r>
            <a:r>
              <a:rPr lang="es-ES" sz="1600" dirty="0" smtClean="0">
                <a:solidFill>
                  <a:srgbClr val="2E2E2D"/>
                </a:solidFill>
                <a:latin typeface="Times" charset="0"/>
                <a:cs typeface="Times" charset="0"/>
              </a:rPr>
              <a:t>)- Los errores de localizaci</a:t>
            </a:r>
            <a:r>
              <a:rPr lang="es-ES" sz="1600" dirty="0" smtClean="0">
                <a:solidFill>
                  <a:srgbClr val="2E2E2D"/>
                </a:solidFill>
                <a:latin typeface="Times" charset="0"/>
                <a:cs typeface="Times" charset="0"/>
              </a:rPr>
              <a:t>ón así como los gramaticales en rótulos siguen siendo motivo de crítica.</a:t>
            </a:r>
            <a:endParaRPr lang="es-ES" sz="1600" dirty="0" smtClean="0">
              <a:solidFill>
                <a:srgbClr val="2E2E2D"/>
              </a:solidFill>
              <a:latin typeface="Times" charset="0"/>
              <a:cs typeface="Times" charset="0"/>
            </a:endParaRPr>
          </a:p>
          <a:p>
            <a:endParaRPr lang="es-ES" sz="1600" dirty="0" smtClean="0">
              <a:solidFill>
                <a:srgbClr val="2E2E2D"/>
              </a:solidFill>
              <a:latin typeface="Times" charset="0"/>
              <a:cs typeface="Times" charset="0"/>
            </a:endParaRPr>
          </a:p>
          <a:p>
            <a:endParaRPr lang="es-ES" sz="1600" dirty="0">
              <a:solidFill>
                <a:srgbClr val="2E2E2D"/>
              </a:solidFill>
              <a:latin typeface="Times" charset="0"/>
              <a:cs typeface="Times" charset="0"/>
            </a:endParaRPr>
          </a:p>
        </p:txBody>
      </p:sp>
      <p:sp>
        <p:nvSpPr>
          <p:cNvPr id="24582" name="Rectángulo 18"/>
          <p:cNvSpPr>
            <a:spLocks noChangeArrowheads="1"/>
          </p:cNvSpPr>
          <p:nvPr/>
        </p:nvSpPr>
        <p:spPr bwMode="auto">
          <a:xfrm>
            <a:off x="1815927" y="3133352"/>
            <a:ext cx="8014195" cy="12618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just"/>
            <a:r>
              <a:rPr lang="es-ES" sz="1600" dirty="0" err="1" smtClean="0">
                <a:solidFill>
                  <a:srgbClr val="2E2E2D"/>
                </a:solidFill>
                <a:latin typeface="Times" charset="0"/>
                <a:cs typeface="Times" charset="0"/>
              </a:rPr>
              <a:t>Tambien</a:t>
            </a:r>
            <a:r>
              <a:rPr lang="es-ES" sz="1600" dirty="0" smtClean="0">
                <a:solidFill>
                  <a:srgbClr val="2E2E2D"/>
                </a:solidFill>
                <a:latin typeface="Times" charset="0"/>
                <a:cs typeface="Times" charset="0"/>
              </a:rPr>
              <a:t> hemos recibido quejas por fallos en la recepción de fallos en la señal. Se destaca asimismo los fallos en los subtítulos o su desfase con la emisión del espacio </a:t>
            </a:r>
            <a:r>
              <a:rPr lang="es-ES" sz="1200" dirty="0" smtClean="0">
                <a:solidFill>
                  <a:srgbClr val="2E2E2D"/>
                </a:solidFill>
                <a:latin typeface="Times" charset="0"/>
                <a:cs typeface="Times" charset="0"/>
              </a:rPr>
              <a:t>CON LA CONSIGUIENTE MOLESTIA </a:t>
            </a:r>
            <a:r>
              <a:rPr lang="es-ES" sz="1200" b="1" dirty="0" smtClean="0">
                <a:solidFill>
                  <a:srgbClr val="2E2E2D"/>
                </a:solidFill>
                <a:latin typeface="Times" charset="0"/>
                <a:cs typeface="Times" charset="0"/>
              </a:rPr>
              <a:t>PARA LAS PERSONAS SORDAS.</a:t>
            </a:r>
            <a:endParaRPr lang="es-ES" sz="1600" b="1" dirty="0" smtClean="0">
              <a:solidFill>
                <a:srgbClr val="2E2E2D"/>
              </a:solidFill>
              <a:latin typeface="Times" charset="0"/>
              <a:cs typeface="Times" charset="0"/>
            </a:endParaRPr>
          </a:p>
          <a:p>
            <a:pPr algn="just"/>
            <a:endParaRPr lang="es-ES" sz="1600" b="1" dirty="0">
              <a:solidFill>
                <a:srgbClr val="2E2E2D"/>
              </a:solidFill>
              <a:latin typeface="Times" charset="0"/>
              <a:cs typeface="Times" charset="0"/>
            </a:endParaRPr>
          </a:p>
          <a:p>
            <a:pPr algn="just"/>
            <a:r>
              <a:rPr lang="es-ES" sz="1600" dirty="0" smtClean="0">
                <a:solidFill>
                  <a:srgbClr val="2E2E2D"/>
                </a:solidFill>
                <a:latin typeface="Times" charset="0"/>
                <a:cs typeface="Times" charset="0"/>
              </a:rPr>
              <a:t> </a:t>
            </a:r>
            <a:endParaRPr lang="es-ES" sz="1600" dirty="0">
              <a:solidFill>
                <a:srgbClr val="2E2E2D"/>
              </a:solidFill>
              <a:latin typeface="Times" charset="0"/>
              <a:cs typeface="Times" charset="0"/>
            </a:endParaRPr>
          </a:p>
        </p:txBody>
      </p:sp>
      <p:sp>
        <p:nvSpPr>
          <p:cNvPr id="20" name="Forma libre 19"/>
          <p:cNvSpPr/>
          <p:nvPr/>
        </p:nvSpPr>
        <p:spPr>
          <a:xfrm rot="18266599">
            <a:off x="803075" y="4557998"/>
            <a:ext cx="677863" cy="496887"/>
          </a:xfrm>
          <a:custGeom>
            <a:avLst/>
            <a:gdLst>
              <a:gd name="connsiteX0" fmla="*/ 0 w 381000"/>
              <a:gd name="connsiteY0" fmla="*/ 273050 h 279400"/>
              <a:gd name="connsiteX1" fmla="*/ 44450 w 381000"/>
              <a:gd name="connsiteY1" fmla="*/ 133350 h 279400"/>
              <a:gd name="connsiteX2" fmla="*/ 190500 w 381000"/>
              <a:gd name="connsiteY2" fmla="*/ 136525 h 279400"/>
              <a:gd name="connsiteX3" fmla="*/ 234950 w 381000"/>
              <a:gd name="connsiteY3" fmla="*/ 0 h 279400"/>
              <a:gd name="connsiteX4" fmla="*/ 381000 w 381000"/>
              <a:gd name="connsiteY4" fmla="*/ 3175 h 279400"/>
              <a:gd name="connsiteX5" fmla="*/ 288925 w 381000"/>
              <a:gd name="connsiteY5" fmla="*/ 279400 h 279400"/>
              <a:gd name="connsiteX6" fmla="*/ 0 w 381000"/>
              <a:gd name="connsiteY6" fmla="*/ 273050 h 27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0" h="279400">
                <a:moveTo>
                  <a:pt x="0" y="273050"/>
                </a:moveTo>
                <a:lnTo>
                  <a:pt x="44450" y="133350"/>
                </a:lnTo>
                <a:lnTo>
                  <a:pt x="190500" y="136525"/>
                </a:lnTo>
                <a:lnTo>
                  <a:pt x="234950" y="0"/>
                </a:lnTo>
                <a:lnTo>
                  <a:pt x="381000" y="3175"/>
                </a:lnTo>
                <a:lnTo>
                  <a:pt x="288925" y="279400"/>
                </a:lnTo>
                <a:lnTo>
                  <a:pt x="0" y="27305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24585" name="Rectángulo 21"/>
          <p:cNvSpPr>
            <a:spLocks noChangeArrowheads="1"/>
          </p:cNvSpPr>
          <p:nvPr/>
        </p:nvSpPr>
        <p:spPr bwMode="auto">
          <a:xfrm>
            <a:off x="1815927" y="4386413"/>
            <a:ext cx="7990061" cy="23367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s-ES" sz="1600" dirty="0" smtClean="0">
                <a:solidFill>
                  <a:srgbClr val="2E2E2D"/>
                </a:solidFill>
                <a:latin typeface="Times" charset="0"/>
                <a:cs typeface="Times" charset="0"/>
              </a:rPr>
              <a:t>La publicación en la web de la sección ¿qué nos dice la audiencia?  Resume los mensajes más destacados llegados hasta la Oficina cada mes. Se anima a la participación de los usuarios para sugerencias, quejas o aportaciones, permitiendo además conocer cómo y qué se ha respondido a los mensajes.</a:t>
            </a:r>
          </a:p>
          <a:p>
            <a:endParaRPr lang="es-ES" sz="1600" dirty="0">
              <a:solidFill>
                <a:srgbClr val="2E2E2D"/>
              </a:solidFill>
              <a:latin typeface="Times" charset="0"/>
              <a:cs typeface="Times" charset="0"/>
            </a:endParaRPr>
          </a:p>
          <a:p>
            <a:r>
              <a:rPr lang="es-ES" sz="1600" dirty="0">
                <a:solidFill>
                  <a:srgbClr val="FF0000"/>
                </a:solidFill>
                <a:latin typeface="Times" charset="0"/>
                <a:cs typeface="Times" charset="0"/>
                <a:hlinkClick r:id="rId3"/>
              </a:rPr>
              <a:t>https://www.telemadrid.es/oficina-de-participacion</a:t>
            </a:r>
            <a:r>
              <a:rPr lang="es-ES" sz="1600" dirty="0" smtClean="0">
                <a:solidFill>
                  <a:srgbClr val="FF0000"/>
                </a:solidFill>
                <a:latin typeface="Times" charset="0"/>
                <a:cs typeface="Times" charset="0"/>
                <a:hlinkClick r:id="rId3"/>
              </a:rPr>
              <a:t>/</a:t>
            </a:r>
            <a:r>
              <a:rPr lang="es-ES" sz="1600" dirty="0" smtClean="0">
                <a:solidFill>
                  <a:srgbClr val="FF0000"/>
                </a:solidFill>
                <a:latin typeface="Times" charset="0"/>
                <a:cs typeface="Times" charset="0"/>
              </a:rPr>
              <a:t> </a:t>
            </a:r>
          </a:p>
          <a:p>
            <a:endParaRPr lang="es-ES" sz="1600" dirty="0">
              <a:solidFill>
                <a:srgbClr val="2E2E2D"/>
              </a:solidFill>
              <a:latin typeface="Times" charset="0"/>
              <a:cs typeface="Times" charset="0"/>
            </a:endParaRPr>
          </a:p>
          <a:p>
            <a:endParaRPr lang="es-ES" sz="1600" dirty="0" smtClean="0">
              <a:solidFill>
                <a:srgbClr val="2E2E2D"/>
              </a:solidFill>
              <a:latin typeface="Times" charset="0"/>
              <a:cs typeface="Times" charset="0"/>
            </a:endParaRPr>
          </a:p>
          <a:p>
            <a:endParaRPr lang="es-ES" sz="1600" dirty="0">
              <a:solidFill>
                <a:srgbClr val="2E2E2D"/>
              </a:solidFill>
              <a:latin typeface="Times" charset="0"/>
              <a:cs typeface="Times" charset="0"/>
            </a:endParaRPr>
          </a:p>
        </p:txBody>
      </p:sp>
      <p:sp>
        <p:nvSpPr>
          <p:cNvPr id="15" name="Forma libre 14"/>
          <p:cNvSpPr/>
          <p:nvPr/>
        </p:nvSpPr>
        <p:spPr>
          <a:xfrm rot="18266599">
            <a:off x="794094" y="3089079"/>
            <a:ext cx="676275" cy="496887"/>
          </a:xfrm>
          <a:custGeom>
            <a:avLst/>
            <a:gdLst>
              <a:gd name="connsiteX0" fmla="*/ 0 w 381000"/>
              <a:gd name="connsiteY0" fmla="*/ 273050 h 279400"/>
              <a:gd name="connsiteX1" fmla="*/ 44450 w 381000"/>
              <a:gd name="connsiteY1" fmla="*/ 133350 h 279400"/>
              <a:gd name="connsiteX2" fmla="*/ 190500 w 381000"/>
              <a:gd name="connsiteY2" fmla="*/ 136525 h 279400"/>
              <a:gd name="connsiteX3" fmla="*/ 234950 w 381000"/>
              <a:gd name="connsiteY3" fmla="*/ 0 h 279400"/>
              <a:gd name="connsiteX4" fmla="*/ 381000 w 381000"/>
              <a:gd name="connsiteY4" fmla="*/ 3175 h 279400"/>
              <a:gd name="connsiteX5" fmla="*/ 288925 w 381000"/>
              <a:gd name="connsiteY5" fmla="*/ 279400 h 279400"/>
              <a:gd name="connsiteX6" fmla="*/ 0 w 381000"/>
              <a:gd name="connsiteY6" fmla="*/ 273050 h 27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0" h="279400">
                <a:moveTo>
                  <a:pt x="0" y="273050"/>
                </a:moveTo>
                <a:lnTo>
                  <a:pt x="44450" y="133350"/>
                </a:lnTo>
                <a:lnTo>
                  <a:pt x="190500" y="136525"/>
                </a:lnTo>
                <a:lnTo>
                  <a:pt x="234950" y="0"/>
                </a:lnTo>
                <a:lnTo>
                  <a:pt x="381000" y="3175"/>
                </a:lnTo>
                <a:lnTo>
                  <a:pt x="288925" y="279400"/>
                </a:lnTo>
                <a:lnTo>
                  <a:pt x="0" y="27305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solidFill>
                <a:srgbClr val="000000"/>
              </a:solidFill>
            </a:endParaRPr>
          </a:p>
        </p:txBody>
      </p:sp>
    </p:spTree>
    <p:extLst>
      <p:ext uri="{BB962C8B-B14F-4D97-AF65-F5344CB8AC3E}">
        <p14:creationId xmlns:p14="http://schemas.microsoft.com/office/powerpoint/2010/main" val="208811445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6684851"/>
      </p:ext>
    </p:extLst>
  </p:cSld>
  <p:clrMapOvr>
    <a:masterClrMapping/>
  </p:clrMapOvr>
</p:sld>
</file>

<file path=ppt/theme/theme1.xml><?xml version="1.0" encoding="utf-8"?>
<a:theme xmlns:a="http://schemas.openxmlformats.org/drawingml/2006/main" name="Portada">
  <a:themeElements>
    <a:clrScheme name="RTVM">
      <a:dk1>
        <a:sysClr val="windowText" lastClr="000000"/>
      </a:dk1>
      <a:lt1>
        <a:sysClr val="window" lastClr="FFFFFF"/>
      </a:lt1>
      <a:dk2>
        <a:srgbClr val="77777A"/>
      </a:dk2>
      <a:lt2>
        <a:srgbClr val="AAAAAA"/>
      </a:lt2>
      <a:accent1>
        <a:srgbClr val="DCDCDC"/>
      </a:accent1>
      <a:accent2>
        <a:srgbClr val="E4002B"/>
      </a:accent2>
      <a:accent3>
        <a:srgbClr val="B3105C"/>
      </a:accent3>
      <a:accent4>
        <a:srgbClr val="501FB9"/>
      </a:accent4>
      <a:accent5>
        <a:srgbClr val="0F3FDC"/>
      </a:accent5>
      <a:accent6>
        <a:srgbClr val="FDB933"/>
      </a:accent6>
      <a:hlink>
        <a:srgbClr val="4CEFA3"/>
      </a:hlink>
      <a:folHlink>
        <a:srgbClr val="23C29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ortada de sección">
  <a:themeElements>
    <a:clrScheme name="RTVM">
      <a:dk1>
        <a:sysClr val="windowText" lastClr="000000"/>
      </a:dk1>
      <a:lt1>
        <a:sysClr val="window" lastClr="FFFFFF"/>
      </a:lt1>
      <a:dk2>
        <a:srgbClr val="77777A"/>
      </a:dk2>
      <a:lt2>
        <a:srgbClr val="AAAAAA"/>
      </a:lt2>
      <a:accent1>
        <a:srgbClr val="DCDCDC"/>
      </a:accent1>
      <a:accent2>
        <a:srgbClr val="E4002B"/>
      </a:accent2>
      <a:accent3>
        <a:srgbClr val="B3105C"/>
      </a:accent3>
      <a:accent4>
        <a:srgbClr val="501FB9"/>
      </a:accent4>
      <a:accent5>
        <a:srgbClr val="0F3FDC"/>
      </a:accent5>
      <a:accent6>
        <a:srgbClr val="FDB933"/>
      </a:accent6>
      <a:hlink>
        <a:srgbClr val="4CEFA3"/>
      </a:hlink>
      <a:folHlink>
        <a:srgbClr val="23C29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ágina interior ">
  <a:themeElements>
    <a:clrScheme name="RTVM">
      <a:dk1>
        <a:sysClr val="windowText" lastClr="000000"/>
      </a:dk1>
      <a:lt1>
        <a:sysClr val="window" lastClr="FFFFFF"/>
      </a:lt1>
      <a:dk2>
        <a:srgbClr val="77777A"/>
      </a:dk2>
      <a:lt2>
        <a:srgbClr val="AAAAAA"/>
      </a:lt2>
      <a:accent1>
        <a:srgbClr val="DCDCDC"/>
      </a:accent1>
      <a:accent2>
        <a:srgbClr val="E4002B"/>
      </a:accent2>
      <a:accent3>
        <a:srgbClr val="B3105C"/>
      </a:accent3>
      <a:accent4>
        <a:srgbClr val="501FB9"/>
      </a:accent4>
      <a:accent5>
        <a:srgbClr val="0F3FDC"/>
      </a:accent5>
      <a:accent6>
        <a:srgbClr val="FDB933"/>
      </a:accent6>
      <a:hlink>
        <a:srgbClr val="4CEFA3"/>
      </a:hlink>
      <a:folHlink>
        <a:srgbClr val="23C29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ierre">
  <a:themeElements>
    <a:clrScheme name="RTVM">
      <a:dk1>
        <a:sysClr val="windowText" lastClr="000000"/>
      </a:dk1>
      <a:lt1>
        <a:sysClr val="window" lastClr="FFFFFF"/>
      </a:lt1>
      <a:dk2>
        <a:srgbClr val="77777A"/>
      </a:dk2>
      <a:lt2>
        <a:srgbClr val="AAAAAA"/>
      </a:lt2>
      <a:accent1>
        <a:srgbClr val="DCDCDC"/>
      </a:accent1>
      <a:accent2>
        <a:srgbClr val="E4002B"/>
      </a:accent2>
      <a:accent3>
        <a:srgbClr val="B3105C"/>
      </a:accent3>
      <a:accent4>
        <a:srgbClr val="501FB9"/>
      </a:accent4>
      <a:accent5>
        <a:srgbClr val="0F3FDC"/>
      </a:accent5>
      <a:accent6>
        <a:srgbClr val="FDB933"/>
      </a:accent6>
      <a:hlink>
        <a:srgbClr val="4CEFA3"/>
      </a:hlink>
      <a:folHlink>
        <a:srgbClr val="23C29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TVM">
    <a:dk1>
      <a:sysClr val="windowText" lastClr="000000"/>
    </a:dk1>
    <a:lt1>
      <a:sysClr val="window" lastClr="FFFFFF"/>
    </a:lt1>
    <a:dk2>
      <a:srgbClr val="77777A"/>
    </a:dk2>
    <a:lt2>
      <a:srgbClr val="AAAAAA"/>
    </a:lt2>
    <a:accent1>
      <a:srgbClr val="DCDCDC"/>
    </a:accent1>
    <a:accent2>
      <a:srgbClr val="E4002B"/>
    </a:accent2>
    <a:accent3>
      <a:srgbClr val="B3105C"/>
    </a:accent3>
    <a:accent4>
      <a:srgbClr val="501FB9"/>
    </a:accent4>
    <a:accent5>
      <a:srgbClr val="0F3FDC"/>
    </a:accent5>
    <a:accent6>
      <a:srgbClr val="FDB933"/>
    </a:accent6>
    <a:hlink>
      <a:srgbClr val="4CEFA3"/>
    </a:hlink>
    <a:folHlink>
      <a:srgbClr val="23C29D"/>
    </a:folHlink>
  </a:clrScheme>
</a:themeOverride>
</file>

<file path=ppt/theme/themeOverride2.xml><?xml version="1.0" encoding="utf-8"?>
<a:themeOverride xmlns:a="http://schemas.openxmlformats.org/drawingml/2006/main">
  <a:clrScheme name="RTVM">
    <a:dk1>
      <a:sysClr val="windowText" lastClr="000000"/>
    </a:dk1>
    <a:lt1>
      <a:sysClr val="window" lastClr="FFFFFF"/>
    </a:lt1>
    <a:dk2>
      <a:srgbClr val="77777A"/>
    </a:dk2>
    <a:lt2>
      <a:srgbClr val="AAAAAA"/>
    </a:lt2>
    <a:accent1>
      <a:srgbClr val="DCDCDC"/>
    </a:accent1>
    <a:accent2>
      <a:srgbClr val="E4002B"/>
    </a:accent2>
    <a:accent3>
      <a:srgbClr val="B3105C"/>
    </a:accent3>
    <a:accent4>
      <a:srgbClr val="501FB9"/>
    </a:accent4>
    <a:accent5>
      <a:srgbClr val="0F3FDC"/>
    </a:accent5>
    <a:accent6>
      <a:srgbClr val="FDB933"/>
    </a:accent6>
    <a:hlink>
      <a:srgbClr val="4CEFA3"/>
    </a:hlink>
    <a:folHlink>
      <a:srgbClr val="23C29D"/>
    </a:folHlink>
  </a:clrScheme>
</a:themeOverride>
</file>

<file path=ppt/theme/themeOverride3.xml><?xml version="1.0" encoding="utf-8"?>
<a:themeOverride xmlns:a="http://schemas.openxmlformats.org/drawingml/2006/main">
  <a:clrScheme name="RTVM">
    <a:dk1>
      <a:sysClr val="windowText" lastClr="000000"/>
    </a:dk1>
    <a:lt1>
      <a:sysClr val="window" lastClr="FFFFFF"/>
    </a:lt1>
    <a:dk2>
      <a:srgbClr val="77777A"/>
    </a:dk2>
    <a:lt2>
      <a:srgbClr val="AAAAAA"/>
    </a:lt2>
    <a:accent1>
      <a:srgbClr val="DCDCDC"/>
    </a:accent1>
    <a:accent2>
      <a:srgbClr val="E4002B"/>
    </a:accent2>
    <a:accent3>
      <a:srgbClr val="B3105C"/>
    </a:accent3>
    <a:accent4>
      <a:srgbClr val="501FB9"/>
    </a:accent4>
    <a:accent5>
      <a:srgbClr val="0F3FDC"/>
    </a:accent5>
    <a:accent6>
      <a:srgbClr val="FDB933"/>
    </a:accent6>
    <a:hlink>
      <a:srgbClr val="4CEFA3"/>
    </a:hlink>
    <a:folHlink>
      <a:srgbClr val="23C29D"/>
    </a:folHlink>
  </a:clrScheme>
</a:themeOverride>
</file>

<file path=ppt/theme/themeOverride4.xml><?xml version="1.0" encoding="utf-8"?>
<a:themeOverride xmlns:a="http://schemas.openxmlformats.org/drawingml/2006/main">
  <a:clrScheme name="RTVM">
    <a:dk1>
      <a:sysClr val="windowText" lastClr="000000"/>
    </a:dk1>
    <a:lt1>
      <a:sysClr val="window" lastClr="FFFFFF"/>
    </a:lt1>
    <a:dk2>
      <a:srgbClr val="77777A"/>
    </a:dk2>
    <a:lt2>
      <a:srgbClr val="AAAAAA"/>
    </a:lt2>
    <a:accent1>
      <a:srgbClr val="DCDCDC"/>
    </a:accent1>
    <a:accent2>
      <a:srgbClr val="E4002B"/>
    </a:accent2>
    <a:accent3>
      <a:srgbClr val="B3105C"/>
    </a:accent3>
    <a:accent4>
      <a:srgbClr val="501FB9"/>
    </a:accent4>
    <a:accent5>
      <a:srgbClr val="0F3FDC"/>
    </a:accent5>
    <a:accent6>
      <a:srgbClr val="FDB933"/>
    </a:accent6>
    <a:hlink>
      <a:srgbClr val="4CEFA3"/>
    </a:hlink>
    <a:folHlink>
      <a:srgbClr val="23C29D"/>
    </a:folHlink>
  </a:clrScheme>
</a:themeOverride>
</file>

<file path=docProps/app.xml><?xml version="1.0" encoding="utf-8"?>
<Properties xmlns="http://schemas.openxmlformats.org/officeDocument/2006/extended-properties" xmlns:vt="http://schemas.openxmlformats.org/officeDocument/2006/docPropsVTypes">
  <Template/>
  <TotalTime>6357</TotalTime>
  <Words>522</Words>
  <Application>Microsoft Office PowerPoint</Application>
  <PresentationFormat>Personalizado</PresentationFormat>
  <Paragraphs>122</Paragraphs>
  <Slides>19</Slides>
  <Notes>7</Notes>
  <HiddenSlides>0</HiddenSlides>
  <MMClips>0</MMClips>
  <ScaleCrop>false</ScaleCrop>
  <HeadingPairs>
    <vt:vector size="6" baseType="variant">
      <vt:variant>
        <vt:lpstr>Fuentes usadas</vt:lpstr>
      </vt:variant>
      <vt:variant>
        <vt:i4>4</vt:i4>
      </vt:variant>
      <vt:variant>
        <vt:lpstr>Tema</vt:lpstr>
      </vt:variant>
      <vt:variant>
        <vt:i4>4</vt:i4>
      </vt:variant>
      <vt:variant>
        <vt:lpstr>Títulos de diapositiva</vt:lpstr>
      </vt:variant>
      <vt:variant>
        <vt:i4>19</vt:i4>
      </vt:variant>
    </vt:vector>
  </HeadingPairs>
  <TitlesOfParts>
    <vt:vector size="27" baseType="lpstr">
      <vt:lpstr>ＭＳ Ｐゴシック</vt:lpstr>
      <vt:lpstr>Arial</vt:lpstr>
      <vt:lpstr>Calibri</vt:lpstr>
      <vt:lpstr>Times</vt:lpstr>
      <vt:lpstr>Portada</vt:lpstr>
      <vt:lpstr>Portada de sección</vt:lpstr>
      <vt:lpstr>Página interior </vt:lpstr>
      <vt:lpstr>Cierre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mucho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Esther Moratilla Perea</dc:creator>
  <cp:lastModifiedBy>Esther Moratilla Perea</cp:lastModifiedBy>
  <cp:revision>164</cp:revision>
  <cp:lastPrinted>2022-03-29T08:41:04Z</cp:lastPrinted>
  <dcterms:created xsi:type="dcterms:W3CDTF">2017-09-19T15:54:27Z</dcterms:created>
  <dcterms:modified xsi:type="dcterms:W3CDTF">2023-10-02T09:58:15Z</dcterms:modified>
</cp:coreProperties>
</file>